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7.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8.xml" ContentType="application/vnd.openxmlformats-officedocument.theme+xml"/>
  <Override PartName="/ppt/tags/tag2.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9.xml" ContentType="application/vnd.openxmlformats-officedocument.theme+xml"/>
  <Override PartName="/ppt/tags/tag3.xml" ContentType="application/vnd.openxmlformats-officedocument.presentationml.tags+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0.xml" ContentType="application/vnd.openxmlformats-officedocument.theme+xml"/>
  <Override PartName="/ppt/tags/tag4.xml" ContentType="application/vnd.openxmlformats-officedocument.presentationml.tags+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1.xml" ContentType="application/vnd.openxmlformats-officedocument.theme+xml"/>
  <Override PartName="/ppt/slideLayouts/slideLayout162.xml" ContentType="application/vnd.openxmlformats-officedocument.presentationml.slideLayout+xml"/>
  <Override PartName="/ppt/theme/theme12.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3.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4.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5.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16.xml" ContentType="application/vnd.openxmlformats-officedocument.theme+xml"/>
  <Override PartName="/ppt/slideLayouts/slideLayout227.xml" ContentType="application/vnd.openxmlformats-officedocument.presentationml.slideLayout+xml"/>
  <Override PartName="/ppt/theme/theme17.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18.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19.xml" ContentType="application/vnd.openxmlformats-officedocument.theme+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0.xml" ContentType="application/vnd.openxmlformats-officedocument.theme+xml"/>
  <Override PartName="/ppt/slideLayouts/slideLayout309.xml" ContentType="application/vnd.openxmlformats-officedocument.presentationml.slideLayout+xml"/>
  <Override PartName="/ppt/theme/theme21.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22.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23.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theme/theme24.xml" ContentType="application/vnd.openxmlformats-officedocument.theme+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theme/theme25.xml" ContentType="application/vnd.openxmlformats-officedocument.theme+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26.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theme/theme27.xml" ContentType="application/vnd.openxmlformats-officedocument.theme+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theme/theme28.xml" ContentType="application/vnd.openxmlformats-officedocument.theme+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theme/theme29.xml" ContentType="application/vnd.openxmlformats-officedocument.theme+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theme/theme30.xml" ContentType="application/vnd.openxmlformats-officedocument.theme+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31.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5"/>
    <p:sldMasterId id="2147483881" r:id="rId6"/>
    <p:sldMasterId id="2147483903" r:id="rId7"/>
    <p:sldMasterId id="2147483910" r:id="rId8"/>
    <p:sldMasterId id="2147483919" r:id="rId9"/>
    <p:sldMasterId id="2147483924" r:id="rId10"/>
    <p:sldMasterId id="2147483940" r:id="rId11"/>
    <p:sldMasterId id="2147483996" r:id="rId12"/>
    <p:sldMasterId id="2147484013" r:id="rId13"/>
    <p:sldMasterId id="2147484020" r:id="rId14"/>
    <p:sldMasterId id="2147484032" r:id="rId15"/>
    <p:sldMasterId id="2147484048" r:id="rId16"/>
    <p:sldMasterId id="2147484051" r:id="rId17"/>
    <p:sldMasterId id="2147484057" r:id="rId18"/>
    <p:sldMasterId id="2147484086" r:id="rId19"/>
    <p:sldMasterId id="2147484115" r:id="rId20"/>
    <p:sldMasterId id="2147484120" r:id="rId21"/>
    <p:sldMasterId id="2147484122" r:id="rId22"/>
    <p:sldMasterId id="2147484137" r:id="rId23"/>
    <p:sldMasterId id="2147484193" r:id="rId24"/>
    <p:sldMasterId id="2147484209" r:id="rId25"/>
    <p:sldMasterId id="2147484211" r:id="rId26"/>
    <p:sldMasterId id="2147484230" r:id="rId27"/>
    <p:sldMasterId id="2147484265" r:id="rId28"/>
    <p:sldMasterId id="2147484279" r:id="rId29"/>
    <p:sldMasterId id="2147484332" r:id="rId30"/>
    <p:sldMasterId id="2147484364" r:id="rId31"/>
    <p:sldMasterId id="2147484383" r:id="rId32"/>
    <p:sldMasterId id="2147484481" r:id="rId33"/>
    <p:sldMasterId id="2147484498" r:id="rId34"/>
    <p:sldMasterId id="2147484511" r:id="rId35"/>
    <p:sldMasterId id="2147484515" r:id="rId36"/>
  </p:sldMasterIdLst>
  <p:notesMasterIdLst>
    <p:notesMasterId r:id="rId68"/>
  </p:notesMasterIdLst>
  <p:handoutMasterIdLst>
    <p:handoutMasterId r:id="rId69"/>
  </p:handoutMasterIdLst>
  <p:sldIdLst>
    <p:sldId id="595" r:id="rId37"/>
    <p:sldId id="855" r:id="rId38"/>
    <p:sldId id="856" r:id="rId39"/>
    <p:sldId id="852" r:id="rId40"/>
    <p:sldId id="862" r:id="rId41"/>
    <p:sldId id="863" r:id="rId42"/>
    <p:sldId id="865" r:id="rId43"/>
    <p:sldId id="854" r:id="rId44"/>
    <p:sldId id="864" r:id="rId45"/>
    <p:sldId id="853" r:id="rId46"/>
    <p:sldId id="823" r:id="rId47"/>
    <p:sldId id="765" r:id="rId48"/>
    <p:sldId id="827" r:id="rId49"/>
    <p:sldId id="858" r:id="rId50"/>
    <p:sldId id="859" r:id="rId51"/>
    <p:sldId id="840" r:id="rId52"/>
    <p:sldId id="844" r:id="rId53"/>
    <p:sldId id="845" r:id="rId54"/>
    <p:sldId id="843" r:id="rId55"/>
    <p:sldId id="848" r:id="rId56"/>
    <p:sldId id="861" r:id="rId57"/>
    <p:sldId id="835" r:id="rId58"/>
    <p:sldId id="849" r:id="rId59"/>
    <p:sldId id="836" r:id="rId60"/>
    <p:sldId id="860" r:id="rId61"/>
    <p:sldId id="866" r:id="rId62"/>
    <p:sldId id="867" r:id="rId63"/>
    <p:sldId id="868" r:id="rId64"/>
    <p:sldId id="869" r:id="rId65"/>
    <p:sldId id="871" r:id="rId66"/>
    <p:sldId id="870" r:id="rId67"/>
  </p:sldIdLst>
  <p:sldSz cx="12192000" cy="6858000"/>
  <p:notesSz cx="7010400" cy="9296400"/>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985"/>
    <a:srgbClr val="6CBDC4"/>
    <a:srgbClr val="E73225"/>
    <a:srgbClr val="EEB04D"/>
    <a:srgbClr val="2A4161"/>
    <a:srgbClr val="EA9A1D"/>
    <a:srgbClr val="FF8B8B"/>
    <a:srgbClr val="A1A09D"/>
    <a:srgbClr val="807F7A"/>
    <a:srgbClr val="88878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0" autoAdjust="0"/>
    <p:restoredTop sz="78993" autoAdjust="0"/>
  </p:normalViewPr>
  <p:slideViewPr>
    <p:cSldViewPr snapToGrid="0">
      <p:cViewPr varScale="1">
        <p:scale>
          <a:sx n="76" d="100"/>
          <a:sy n="76" d="100"/>
        </p:scale>
        <p:origin x="1504" y="200"/>
      </p:cViewPr>
      <p:guideLst/>
    </p:cSldViewPr>
  </p:slideViewPr>
  <p:outlineViewPr>
    <p:cViewPr>
      <p:scale>
        <a:sx n="33" d="100"/>
        <a:sy n="33" d="100"/>
      </p:scale>
      <p:origin x="0" y="-17022"/>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0" d="100"/>
          <a:sy n="80" d="100"/>
        </p:scale>
        <p:origin x="309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4" Type="http://schemas.openxmlformats.org/officeDocument/2006/relationships/slideMaster" Target="slideMasters/slideMaster10.xml"/><Relationship Id="rId15" Type="http://schemas.openxmlformats.org/officeDocument/2006/relationships/slideMaster" Target="slideMasters/slideMaster11.xml"/><Relationship Id="rId16" Type="http://schemas.openxmlformats.org/officeDocument/2006/relationships/slideMaster" Target="slideMasters/slideMaster12.xml"/><Relationship Id="rId17" Type="http://schemas.openxmlformats.org/officeDocument/2006/relationships/slideMaster" Target="slideMasters/slideMaster13.xml"/><Relationship Id="rId18" Type="http://schemas.openxmlformats.org/officeDocument/2006/relationships/slideMaster" Target="slideMasters/slideMaster14.xml"/><Relationship Id="rId19" Type="http://schemas.openxmlformats.org/officeDocument/2006/relationships/slideMaster" Target="slideMasters/slideMaster15.xml"/><Relationship Id="rId63" Type="http://schemas.openxmlformats.org/officeDocument/2006/relationships/slide" Target="slides/slide27.xml"/><Relationship Id="rId64" Type="http://schemas.openxmlformats.org/officeDocument/2006/relationships/slide" Target="slides/slide28.xml"/><Relationship Id="rId65" Type="http://schemas.openxmlformats.org/officeDocument/2006/relationships/slide" Target="slides/slide29.xml"/><Relationship Id="rId66" Type="http://schemas.openxmlformats.org/officeDocument/2006/relationships/slide" Target="slides/slide30.xml"/><Relationship Id="rId67" Type="http://schemas.openxmlformats.org/officeDocument/2006/relationships/slide" Target="slides/slide31.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14.xml"/><Relationship Id="rId51" Type="http://schemas.openxmlformats.org/officeDocument/2006/relationships/slide" Target="slides/slide15.xml"/><Relationship Id="rId52" Type="http://schemas.openxmlformats.org/officeDocument/2006/relationships/slide" Target="slides/slide16.xml"/><Relationship Id="rId53" Type="http://schemas.openxmlformats.org/officeDocument/2006/relationships/slide" Target="slides/slide17.xml"/><Relationship Id="rId54" Type="http://schemas.openxmlformats.org/officeDocument/2006/relationships/slide" Target="slides/slide18.xml"/><Relationship Id="rId55" Type="http://schemas.openxmlformats.org/officeDocument/2006/relationships/slide" Target="slides/slide19.xml"/><Relationship Id="rId56" Type="http://schemas.openxmlformats.org/officeDocument/2006/relationships/slide" Target="slides/slide20.xml"/><Relationship Id="rId57" Type="http://schemas.openxmlformats.org/officeDocument/2006/relationships/slide" Target="slides/slide21.xml"/><Relationship Id="rId58" Type="http://schemas.openxmlformats.org/officeDocument/2006/relationships/slide" Target="slides/slide22.xml"/><Relationship Id="rId59" Type="http://schemas.openxmlformats.org/officeDocument/2006/relationships/slide" Target="slides/slide23.xml"/><Relationship Id="rId40" Type="http://schemas.openxmlformats.org/officeDocument/2006/relationships/slide" Target="slides/slide4.xml"/><Relationship Id="rId41" Type="http://schemas.openxmlformats.org/officeDocument/2006/relationships/slide" Target="slides/slide5.xml"/><Relationship Id="rId42" Type="http://schemas.openxmlformats.org/officeDocument/2006/relationships/slide" Target="slides/slide6.xml"/><Relationship Id="rId43" Type="http://schemas.openxmlformats.org/officeDocument/2006/relationships/slide" Target="slides/slide7.xml"/><Relationship Id="rId44" Type="http://schemas.openxmlformats.org/officeDocument/2006/relationships/slide" Target="slides/slide8.xml"/><Relationship Id="rId45" Type="http://schemas.openxmlformats.org/officeDocument/2006/relationships/slide" Target="slides/slide9.xml"/><Relationship Id="rId46" Type="http://schemas.openxmlformats.org/officeDocument/2006/relationships/slide" Target="slides/slide10.xml"/><Relationship Id="rId47" Type="http://schemas.openxmlformats.org/officeDocument/2006/relationships/slide" Target="slides/slide11.xml"/><Relationship Id="rId48" Type="http://schemas.openxmlformats.org/officeDocument/2006/relationships/slide" Target="slides/slide12.xml"/><Relationship Id="rId49" Type="http://schemas.openxmlformats.org/officeDocument/2006/relationships/slide" Target="slides/slide1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9" Type="http://schemas.openxmlformats.org/officeDocument/2006/relationships/slideMaster" Target="slideMasters/slideMaster5.xml"/><Relationship Id="rId30" Type="http://schemas.openxmlformats.org/officeDocument/2006/relationships/slideMaster" Target="slideMasters/slideMaster26.xml"/><Relationship Id="rId31" Type="http://schemas.openxmlformats.org/officeDocument/2006/relationships/slideMaster" Target="slideMasters/slideMaster27.xml"/><Relationship Id="rId32" Type="http://schemas.openxmlformats.org/officeDocument/2006/relationships/slideMaster" Target="slideMasters/slideMaster28.xml"/><Relationship Id="rId33" Type="http://schemas.openxmlformats.org/officeDocument/2006/relationships/slideMaster" Target="slideMasters/slideMaster29.xml"/><Relationship Id="rId34" Type="http://schemas.openxmlformats.org/officeDocument/2006/relationships/slideMaster" Target="slideMasters/slideMaster30.xml"/><Relationship Id="rId35" Type="http://schemas.openxmlformats.org/officeDocument/2006/relationships/slideMaster" Target="slideMasters/slideMaster31.xml"/><Relationship Id="rId36" Type="http://schemas.openxmlformats.org/officeDocument/2006/relationships/slideMaster" Target="slideMasters/slideMaster32.xml"/><Relationship Id="rId37" Type="http://schemas.openxmlformats.org/officeDocument/2006/relationships/slide" Target="slides/slide1.xml"/><Relationship Id="rId38" Type="http://schemas.openxmlformats.org/officeDocument/2006/relationships/slide" Target="slides/slide2.xml"/><Relationship Id="rId39" Type="http://schemas.openxmlformats.org/officeDocument/2006/relationships/slide" Target="slides/slide3.xml"/><Relationship Id="rId70" Type="http://schemas.openxmlformats.org/officeDocument/2006/relationships/tags" Target="tags/tag1.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Master" Target="slideMasters/slideMaster16.xml"/><Relationship Id="rId21" Type="http://schemas.openxmlformats.org/officeDocument/2006/relationships/slideMaster" Target="slideMasters/slideMaster17.xml"/><Relationship Id="rId22" Type="http://schemas.openxmlformats.org/officeDocument/2006/relationships/slideMaster" Target="slideMasters/slideMaster18.xml"/><Relationship Id="rId23" Type="http://schemas.openxmlformats.org/officeDocument/2006/relationships/slideMaster" Target="slideMasters/slideMaster19.xml"/><Relationship Id="rId24" Type="http://schemas.openxmlformats.org/officeDocument/2006/relationships/slideMaster" Target="slideMasters/slideMaster20.xml"/><Relationship Id="rId25" Type="http://schemas.openxmlformats.org/officeDocument/2006/relationships/slideMaster" Target="slideMasters/slideMaster21.xml"/><Relationship Id="rId26" Type="http://schemas.openxmlformats.org/officeDocument/2006/relationships/slideMaster" Target="slideMasters/slideMaster22.xml"/><Relationship Id="rId27" Type="http://schemas.openxmlformats.org/officeDocument/2006/relationships/slideMaster" Target="slideMasters/slideMaster23.xml"/><Relationship Id="rId28" Type="http://schemas.openxmlformats.org/officeDocument/2006/relationships/slideMaster" Target="slideMasters/slideMaster24.xml"/><Relationship Id="rId29" Type="http://schemas.openxmlformats.org/officeDocument/2006/relationships/slideMaster" Target="slideMasters/slideMaster25.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24.xml"/><Relationship Id="rId61" Type="http://schemas.openxmlformats.org/officeDocument/2006/relationships/slide" Target="slides/slide25.xml"/><Relationship Id="rId62" Type="http://schemas.openxmlformats.org/officeDocument/2006/relationships/slide" Target="slides/slide26.xml"/><Relationship Id="rId10" Type="http://schemas.openxmlformats.org/officeDocument/2006/relationships/slideMaster" Target="slideMasters/slideMaster6.xml"/><Relationship Id="rId11" Type="http://schemas.openxmlformats.org/officeDocument/2006/relationships/slideMaster" Target="slideMasters/slideMaster7.xml"/><Relationship Id="rId12"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Users\alvarogonzalez\Dropbox\DSA%20Files\Cisco%20Live%202016%20Prep\DRaaS%20scenario%20tier%200%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aseline="0" dirty="0">
                <a:solidFill>
                  <a:srgbClr val="3B5985"/>
                </a:solidFill>
              </a:rPr>
              <a:t>Relative cost of Production and </a:t>
            </a:r>
            <a:r>
              <a:rPr lang="en-US" sz="1800" baseline="0" dirty="0" err="1">
                <a:solidFill>
                  <a:srgbClr val="3B5985"/>
                </a:solidFill>
              </a:rPr>
              <a:t>DRaaS</a:t>
            </a:r>
            <a:r>
              <a:rPr lang="en-US" sz="1800" baseline="0" dirty="0">
                <a:solidFill>
                  <a:srgbClr val="3B5985"/>
                </a:solidFill>
              </a:rPr>
              <a:t> </a:t>
            </a:r>
            <a:r>
              <a:rPr lang="en-US" sz="1800" baseline="0" dirty="0" smtClean="0">
                <a:solidFill>
                  <a:srgbClr val="3B5985"/>
                </a:solidFill>
              </a:rPr>
              <a:t>Options</a:t>
            </a:r>
            <a:endParaRPr lang="en-US" sz="1800" baseline="0" dirty="0">
              <a:solidFill>
                <a:srgbClr val="3B5985"/>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'Some analysis'!$G$10:$G$12</c:f>
              <c:strCache>
                <c:ptCount val="3"/>
                <c:pt idx="0">
                  <c:v>Cost to provide and operate production Environment</c:v>
                </c:pt>
                <c:pt idx="1">
                  <c:v>Cost for DRaaS all in Prime Tier</c:v>
                </c:pt>
                <c:pt idx="2">
                  <c:v>Cost of DRaaS in Multi-Tier</c:v>
                </c:pt>
              </c:strCache>
            </c:strRef>
          </c:cat>
          <c:val>
            <c:numRef>
              <c:f>'Some analysis'!$H$10:$H$12</c:f>
              <c:numCache>
                <c:formatCode>General</c:formatCode>
                <c:ptCount val="3"/>
                <c:pt idx="0">
                  <c:v>100.0</c:v>
                </c:pt>
                <c:pt idx="1">
                  <c:v>72.13</c:v>
                </c:pt>
                <c:pt idx="2">
                  <c:v>44.42</c:v>
                </c:pt>
              </c:numCache>
            </c:numRef>
          </c:val>
          <c:extLst xmlns:c16r2="http://schemas.microsoft.com/office/drawing/2015/06/chart">
            <c:ext xmlns:c16="http://schemas.microsoft.com/office/drawing/2014/chart" uri="{C3380CC4-5D6E-409C-BE32-E72D297353CC}">
              <c16:uniqueId val="{00000000-6259-4473-9F17-B0EBD1827D4A}"/>
            </c:ext>
          </c:extLst>
        </c:ser>
        <c:dLbls>
          <c:showLegendKey val="0"/>
          <c:showVal val="0"/>
          <c:showCatName val="0"/>
          <c:showSerName val="0"/>
          <c:showPercent val="0"/>
          <c:showBubbleSize val="0"/>
        </c:dLbls>
        <c:gapWidth val="219"/>
        <c:overlap val="-27"/>
        <c:axId val="953607312"/>
        <c:axId val="953609088"/>
      </c:barChart>
      <c:catAx>
        <c:axId val="95360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53609088"/>
        <c:crosses val="autoZero"/>
        <c:auto val="1"/>
        <c:lblAlgn val="ctr"/>
        <c:lblOffset val="100"/>
        <c:noMultiLvlLbl val="0"/>
      </c:catAx>
      <c:valAx>
        <c:axId val="953609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3607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97138-7263-426F-83AF-46089ACC2A5E}" type="doc">
      <dgm:prSet loTypeId="urn:microsoft.com/office/officeart/2005/8/layout/rings+Icon" loCatId="officeonline" qsTypeId="urn:microsoft.com/office/officeart/2005/8/quickstyle/simple1" qsCatId="simple" csTypeId="urn:microsoft.com/office/officeart/2005/8/colors/colorful1" csCatId="colorful" phldr="1"/>
      <dgm:spPr/>
    </dgm:pt>
    <dgm:pt modelId="{EB040A4D-41BE-4D13-8010-DC680C0108B9}">
      <dgm:prSet phldrT="[Text]"/>
      <dgm:spPr/>
      <dgm:t>
        <a:bodyPr/>
        <a:lstStyle/>
        <a:p>
          <a:r>
            <a:rPr lang="en-US" dirty="0" smtClean="0"/>
            <a:t>Large Database</a:t>
          </a:r>
          <a:endParaRPr lang="en-US" dirty="0"/>
        </a:p>
      </dgm:t>
    </dgm:pt>
    <dgm:pt modelId="{4DE1FB4D-5224-40E2-82A8-49B003F9D0A8}" type="parTrans" cxnId="{17B4D78F-227E-40EE-AC30-0CD030D49136}">
      <dgm:prSet/>
      <dgm:spPr/>
      <dgm:t>
        <a:bodyPr/>
        <a:lstStyle/>
        <a:p>
          <a:endParaRPr lang="en-US"/>
        </a:p>
      </dgm:t>
    </dgm:pt>
    <dgm:pt modelId="{17732792-F9C2-43A2-BAD8-7A043D92E573}" type="sibTrans" cxnId="{17B4D78F-227E-40EE-AC30-0CD030D49136}">
      <dgm:prSet/>
      <dgm:spPr/>
      <dgm:t>
        <a:bodyPr/>
        <a:lstStyle/>
        <a:p>
          <a:endParaRPr lang="en-US"/>
        </a:p>
      </dgm:t>
    </dgm:pt>
    <dgm:pt modelId="{9C757DB8-3DA4-4E86-A488-220EE7398AC4}">
      <dgm:prSet phldrT="[Text]"/>
      <dgm:spPr/>
      <dgm:t>
        <a:bodyPr/>
        <a:lstStyle/>
        <a:p>
          <a:r>
            <a:rPr lang="en-US" dirty="0" smtClean="0"/>
            <a:t>Strategic Testing</a:t>
          </a:r>
          <a:endParaRPr lang="en-US" dirty="0"/>
        </a:p>
      </dgm:t>
    </dgm:pt>
    <dgm:pt modelId="{6A6D31FC-4305-42C8-929D-4F46FD995CD2}" type="parTrans" cxnId="{6C895EF3-E182-4772-BA48-80537796E5C0}">
      <dgm:prSet/>
      <dgm:spPr/>
      <dgm:t>
        <a:bodyPr/>
        <a:lstStyle/>
        <a:p>
          <a:endParaRPr lang="en-US"/>
        </a:p>
      </dgm:t>
    </dgm:pt>
    <dgm:pt modelId="{61D38C89-21B5-4C1F-9B5C-1C8837BB84BC}" type="sibTrans" cxnId="{6C895EF3-E182-4772-BA48-80537796E5C0}">
      <dgm:prSet/>
      <dgm:spPr/>
      <dgm:t>
        <a:bodyPr/>
        <a:lstStyle/>
        <a:p>
          <a:endParaRPr lang="en-US"/>
        </a:p>
      </dgm:t>
    </dgm:pt>
    <dgm:pt modelId="{4A06B9D2-ABED-470C-8B6F-A8B97B43BD17}">
      <dgm:prSet phldrT="[Text]"/>
      <dgm:spPr/>
      <dgm:t>
        <a:bodyPr/>
        <a:lstStyle/>
        <a:p>
          <a:r>
            <a:rPr lang="en-US" smtClean="0"/>
            <a:t>Mission-Critical Workloads</a:t>
          </a:r>
          <a:endParaRPr lang="en-US" dirty="0"/>
        </a:p>
      </dgm:t>
    </dgm:pt>
    <dgm:pt modelId="{666D8A5B-1923-449F-AB21-8182B0D95560}" type="parTrans" cxnId="{108D084A-73F4-4697-87C8-C72DF10804F2}">
      <dgm:prSet/>
      <dgm:spPr/>
      <dgm:t>
        <a:bodyPr/>
        <a:lstStyle/>
        <a:p>
          <a:endParaRPr lang="en-US"/>
        </a:p>
      </dgm:t>
    </dgm:pt>
    <dgm:pt modelId="{0754A789-A1B0-4F7E-A94C-D373683BA45E}" type="sibTrans" cxnId="{108D084A-73F4-4697-87C8-C72DF10804F2}">
      <dgm:prSet/>
      <dgm:spPr/>
      <dgm:t>
        <a:bodyPr/>
        <a:lstStyle/>
        <a:p>
          <a:endParaRPr lang="en-US"/>
        </a:p>
      </dgm:t>
    </dgm:pt>
    <dgm:pt modelId="{60ED4168-65ED-43FB-92A7-783710EE41BD}">
      <dgm:prSet phldrT="[Text]"/>
      <dgm:spPr/>
      <dgm:t>
        <a:bodyPr/>
        <a:lstStyle/>
        <a:p>
          <a:r>
            <a:rPr lang="en-US" dirty="0" smtClean="0"/>
            <a:t>Data Analytics</a:t>
          </a:r>
          <a:endParaRPr lang="en-US" dirty="0"/>
        </a:p>
      </dgm:t>
    </dgm:pt>
    <dgm:pt modelId="{6956F628-EF73-4ACF-9613-D41EA41A1E42}" type="parTrans" cxnId="{17E65504-9095-496B-9053-1F1A8C371DEB}">
      <dgm:prSet/>
      <dgm:spPr/>
      <dgm:t>
        <a:bodyPr/>
        <a:lstStyle/>
        <a:p>
          <a:endParaRPr lang="en-US"/>
        </a:p>
      </dgm:t>
    </dgm:pt>
    <dgm:pt modelId="{0BBC3C54-5161-48F7-9539-9537CA789666}" type="sibTrans" cxnId="{17E65504-9095-496B-9053-1F1A8C371DEB}">
      <dgm:prSet/>
      <dgm:spPr/>
      <dgm:t>
        <a:bodyPr/>
        <a:lstStyle/>
        <a:p>
          <a:endParaRPr lang="en-US"/>
        </a:p>
      </dgm:t>
    </dgm:pt>
    <dgm:pt modelId="{7E755B6C-9858-4A6B-AC52-2510C49BA3A1}">
      <dgm:prSet phldrT="[Text]"/>
      <dgm:spPr/>
      <dgm:t>
        <a:bodyPr/>
        <a:lstStyle/>
        <a:p>
          <a:r>
            <a:rPr lang="en-US" dirty="0" smtClean="0"/>
            <a:t>Predictable Performance</a:t>
          </a:r>
          <a:endParaRPr lang="en-US" dirty="0"/>
        </a:p>
      </dgm:t>
    </dgm:pt>
    <dgm:pt modelId="{84CC6275-CB76-45F8-92DA-5096E277DC89}" type="parTrans" cxnId="{37F7021F-166E-487A-900E-DDC99FFC710D}">
      <dgm:prSet/>
      <dgm:spPr/>
      <dgm:t>
        <a:bodyPr/>
        <a:lstStyle/>
        <a:p>
          <a:endParaRPr lang="en-US"/>
        </a:p>
      </dgm:t>
    </dgm:pt>
    <dgm:pt modelId="{3B11FA25-4BC4-4DF7-979A-B9F57946B827}" type="sibTrans" cxnId="{37F7021F-166E-487A-900E-DDC99FFC710D}">
      <dgm:prSet/>
      <dgm:spPr/>
      <dgm:t>
        <a:bodyPr/>
        <a:lstStyle/>
        <a:p>
          <a:endParaRPr lang="en-US"/>
        </a:p>
      </dgm:t>
    </dgm:pt>
    <dgm:pt modelId="{A0E4BE25-8563-468E-B563-E5BDF03FA83D}">
      <dgm:prSet phldrT="[Text]"/>
      <dgm:spPr/>
      <dgm:t>
        <a:bodyPr/>
        <a:lstStyle/>
        <a:p>
          <a:r>
            <a:rPr lang="en-US" dirty="0" smtClean="0"/>
            <a:t>ERP</a:t>
          </a:r>
          <a:endParaRPr lang="en-US" dirty="0"/>
        </a:p>
      </dgm:t>
    </dgm:pt>
    <dgm:pt modelId="{F68286A4-D32A-4CB4-B7FB-42A37F5E63AB}" type="parTrans" cxnId="{52588C23-10DC-42EF-871F-E1D00B4959A1}">
      <dgm:prSet/>
      <dgm:spPr/>
      <dgm:t>
        <a:bodyPr/>
        <a:lstStyle/>
        <a:p>
          <a:endParaRPr lang="en-US"/>
        </a:p>
      </dgm:t>
    </dgm:pt>
    <dgm:pt modelId="{5EF3DE2D-4439-4D07-945E-68D55D2130F9}" type="sibTrans" cxnId="{52588C23-10DC-42EF-871F-E1D00B4959A1}">
      <dgm:prSet/>
      <dgm:spPr/>
      <dgm:t>
        <a:bodyPr/>
        <a:lstStyle/>
        <a:p>
          <a:endParaRPr lang="en-US"/>
        </a:p>
      </dgm:t>
    </dgm:pt>
    <dgm:pt modelId="{41E24593-589A-4747-9684-C51A7CE4FF5C}">
      <dgm:prSet phldrT="[Text]"/>
      <dgm:spPr/>
      <dgm:t>
        <a:bodyPr/>
        <a:lstStyle/>
        <a:p>
          <a:r>
            <a:rPr lang="en-US" dirty="0" smtClean="0"/>
            <a:t>Risk Management</a:t>
          </a:r>
          <a:endParaRPr lang="en-US" dirty="0"/>
        </a:p>
      </dgm:t>
    </dgm:pt>
    <dgm:pt modelId="{0961C591-4FE1-4EB4-98BE-E1262E35C996}" type="sibTrans" cxnId="{C532777A-8D20-408E-99EB-372CA2A5B772}">
      <dgm:prSet/>
      <dgm:spPr/>
      <dgm:t>
        <a:bodyPr/>
        <a:lstStyle/>
        <a:p>
          <a:endParaRPr lang="en-US"/>
        </a:p>
      </dgm:t>
    </dgm:pt>
    <dgm:pt modelId="{E3A928DC-E084-4839-B5D5-562449D3F39E}" type="parTrans" cxnId="{C532777A-8D20-408E-99EB-372CA2A5B772}">
      <dgm:prSet/>
      <dgm:spPr/>
      <dgm:t>
        <a:bodyPr/>
        <a:lstStyle/>
        <a:p>
          <a:endParaRPr lang="en-US"/>
        </a:p>
      </dgm:t>
    </dgm:pt>
    <dgm:pt modelId="{2D0C49D3-3485-4C26-9A95-C4C40EB73945}" type="pres">
      <dgm:prSet presAssocID="{13997138-7263-426F-83AF-46089ACC2A5E}" presName="Name0" presStyleCnt="0">
        <dgm:presLayoutVars>
          <dgm:chMax val="7"/>
          <dgm:dir/>
          <dgm:resizeHandles val="exact"/>
        </dgm:presLayoutVars>
      </dgm:prSet>
      <dgm:spPr/>
    </dgm:pt>
    <dgm:pt modelId="{495815BC-56E6-4551-A7C0-D72CB99812ED}" type="pres">
      <dgm:prSet presAssocID="{13997138-7263-426F-83AF-46089ACC2A5E}" presName="ellipse1" presStyleLbl="vennNode1" presStyleIdx="0" presStyleCnt="7">
        <dgm:presLayoutVars>
          <dgm:bulletEnabled val="1"/>
        </dgm:presLayoutVars>
      </dgm:prSet>
      <dgm:spPr/>
      <dgm:t>
        <a:bodyPr/>
        <a:lstStyle/>
        <a:p>
          <a:endParaRPr lang="en-US"/>
        </a:p>
      </dgm:t>
    </dgm:pt>
    <dgm:pt modelId="{ED687010-8B4D-4A39-BAF5-A382128AFD3E}" type="pres">
      <dgm:prSet presAssocID="{13997138-7263-426F-83AF-46089ACC2A5E}" presName="ellipse2" presStyleLbl="vennNode1" presStyleIdx="1" presStyleCnt="7">
        <dgm:presLayoutVars>
          <dgm:bulletEnabled val="1"/>
        </dgm:presLayoutVars>
      </dgm:prSet>
      <dgm:spPr/>
      <dgm:t>
        <a:bodyPr/>
        <a:lstStyle/>
        <a:p>
          <a:endParaRPr lang="en-US"/>
        </a:p>
      </dgm:t>
    </dgm:pt>
    <dgm:pt modelId="{E39312DA-9B46-4264-A9C3-121F1F70E7DC}" type="pres">
      <dgm:prSet presAssocID="{13997138-7263-426F-83AF-46089ACC2A5E}" presName="ellipse3" presStyleLbl="vennNode1" presStyleIdx="2" presStyleCnt="7">
        <dgm:presLayoutVars>
          <dgm:bulletEnabled val="1"/>
        </dgm:presLayoutVars>
      </dgm:prSet>
      <dgm:spPr/>
      <dgm:t>
        <a:bodyPr/>
        <a:lstStyle/>
        <a:p>
          <a:endParaRPr lang="en-US"/>
        </a:p>
      </dgm:t>
    </dgm:pt>
    <dgm:pt modelId="{FEA4A0BF-C617-4512-B735-920CD739C2AE}" type="pres">
      <dgm:prSet presAssocID="{13997138-7263-426F-83AF-46089ACC2A5E}" presName="ellipse4" presStyleLbl="vennNode1" presStyleIdx="3" presStyleCnt="7">
        <dgm:presLayoutVars>
          <dgm:bulletEnabled val="1"/>
        </dgm:presLayoutVars>
      </dgm:prSet>
      <dgm:spPr/>
      <dgm:t>
        <a:bodyPr/>
        <a:lstStyle/>
        <a:p>
          <a:endParaRPr lang="en-US"/>
        </a:p>
      </dgm:t>
    </dgm:pt>
    <dgm:pt modelId="{11E43A08-EB66-410B-BED9-38E340EFD2B8}" type="pres">
      <dgm:prSet presAssocID="{13997138-7263-426F-83AF-46089ACC2A5E}" presName="ellipse5" presStyleLbl="vennNode1" presStyleIdx="4" presStyleCnt="7">
        <dgm:presLayoutVars>
          <dgm:bulletEnabled val="1"/>
        </dgm:presLayoutVars>
      </dgm:prSet>
      <dgm:spPr/>
      <dgm:t>
        <a:bodyPr/>
        <a:lstStyle/>
        <a:p>
          <a:endParaRPr lang="en-US"/>
        </a:p>
      </dgm:t>
    </dgm:pt>
    <dgm:pt modelId="{C49DC868-3FF1-4B12-829A-70466F387EBC}" type="pres">
      <dgm:prSet presAssocID="{13997138-7263-426F-83AF-46089ACC2A5E}" presName="ellipse6" presStyleLbl="vennNode1" presStyleIdx="5" presStyleCnt="7">
        <dgm:presLayoutVars>
          <dgm:bulletEnabled val="1"/>
        </dgm:presLayoutVars>
      </dgm:prSet>
      <dgm:spPr/>
      <dgm:t>
        <a:bodyPr/>
        <a:lstStyle/>
        <a:p>
          <a:endParaRPr lang="en-US"/>
        </a:p>
      </dgm:t>
    </dgm:pt>
    <dgm:pt modelId="{AA229526-8E06-4672-BA12-83B550567992}" type="pres">
      <dgm:prSet presAssocID="{13997138-7263-426F-83AF-46089ACC2A5E}" presName="ellipse7" presStyleLbl="vennNode1" presStyleIdx="6" presStyleCnt="7">
        <dgm:presLayoutVars>
          <dgm:bulletEnabled val="1"/>
        </dgm:presLayoutVars>
      </dgm:prSet>
      <dgm:spPr/>
      <dgm:t>
        <a:bodyPr/>
        <a:lstStyle/>
        <a:p>
          <a:endParaRPr lang="en-US"/>
        </a:p>
      </dgm:t>
    </dgm:pt>
  </dgm:ptLst>
  <dgm:cxnLst>
    <dgm:cxn modelId="{A02D6208-D6C5-4AC9-B21B-DFDB7ADA1D44}" type="presOf" srcId="{4A06B9D2-ABED-470C-8B6F-A8B97B43BD17}" destId="{E39312DA-9B46-4264-A9C3-121F1F70E7DC}" srcOrd="0" destOrd="0" presId="urn:microsoft.com/office/officeart/2005/8/layout/rings+Icon"/>
    <dgm:cxn modelId="{52588C23-10DC-42EF-871F-E1D00B4959A1}" srcId="{13997138-7263-426F-83AF-46089ACC2A5E}" destId="{A0E4BE25-8563-468E-B563-E5BDF03FA83D}" srcOrd="6" destOrd="0" parTransId="{F68286A4-D32A-4CB4-B7FB-42A37F5E63AB}" sibTransId="{5EF3DE2D-4439-4D07-945E-68D55D2130F9}"/>
    <dgm:cxn modelId="{17E65504-9095-496B-9053-1F1A8C371DEB}" srcId="{13997138-7263-426F-83AF-46089ACC2A5E}" destId="{60ED4168-65ED-43FB-92A7-783710EE41BD}" srcOrd="4" destOrd="0" parTransId="{6956F628-EF73-4ACF-9613-D41EA41A1E42}" sibTransId="{0BBC3C54-5161-48F7-9539-9537CA789666}"/>
    <dgm:cxn modelId="{C532777A-8D20-408E-99EB-372CA2A5B772}" srcId="{13997138-7263-426F-83AF-46089ACC2A5E}" destId="{41E24593-589A-4747-9684-C51A7CE4FF5C}" srcOrd="3" destOrd="0" parTransId="{E3A928DC-E084-4839-B5D5-562449D3F39E}" sibTransId="{0961C591-4FE1-4EB4-98BE-E1262E35C996}"/>
    <dgm:cxn modelId="{86DFC64A-2D82-4789-961C-13405D2AE87A}" type="presOf" srcId="{60ED4168-65ED-43FB-92A7-783710EE41BD}" destId="{11E43A08-EB66-410B-BED9-38E340EFD2B8}" srcOrd="0" destOrd="0" presId="urn:microsoft.com/office/officeart/2005/8/layout/rings+Icon"/>
    <dgm:cxn modelId="{37F7021F-166E-487A-900E-DDC99FFC710D}" srcId="{13997138-7263-426F-83AF-46089ACC2A5E}" destId="{7E755B6C-9858-4A6B-AC52-2510C49BA3A1}" srcOrd="5" destOrd="0" parTransId="{84CC6275-CB76-45F8-92DA-5096E277DC89}" sibTransId="{3B11FA25-4BC4-4DF7-979A-B9F57946B827}"/>
    <dgm:cxn modelId="{82CE97BE-BCC7-45DE-BA21-D33A211EEC4F}" type="presOf" srcId="{41E24593-589A-4747-9684-C51A7CE4FF5C}" destId="{FEA4A0BF-C617-4512-B735-920CD739C2AE}" srcOrd="0" destOrd="0" presId="urn:microsoft.com/office/officeart/2005/8/layout/rings+Icon"/>
    <dgm:cxn modelId="{C15D9878-27D7-445F-9D58-58FA1FA8DCD4}" type="presOf" srcId="{EB040A4D-41BE-4D13-8010-DC680C0108B9}" destId="{495815BC-56E6-4551-A7C0-D72CB99812ED}" srcOrd="0" destOrd="0" presId="urn:microsoft.com/office/officeart/2005/8/layout/rings+Icon"/>
    <dgm:cxn modelId="{108D084A-73F4-4697-87C8-C72DF10804F2}" srcId="{13997138-7263-426F-83AF-46089ACC2A5E}" destId="{4A06B9D2-ABED-470C-8B6F-A8B97B43BD17}" srcOrd="2" destOrd="0" parTransId="{666D8A5B-1923-449F-AB21-8182B0D95560}" sibTransId="{0754A789-A1B0-4F7E-A94C-D373683BA45E}"/>
    <dgm:cxn modelId="{87856E97-6007-4174-99BE-AF53EDB8042F}" type="presOf" srcId="{9C757DB8-3DA4-4E86-A488-220EE7398AC4}" destId="{ED687010-8B4D-4A39-BAF5-A382128AFD3E}" srcOrd="0" destOrd="0" presId="urn:microsoft.com/office/officeart/2005/8/layout/rings+Icon"/>
    <dgm:cxn modelId="{827D6252-7AAB-4435-9E43-C809B5178A85}" type="presOf" srcId="{7E755B6C-9858-4A6B-AC52-2510C49BA3A1}" destId="{C49DC868-3FF1-4B12-829A-70466F387EBC}" srcOrd="0" destOrd="0" presId="urn:microsoft.com/office/officeart/2005/8/layout/rings+Icon"/>
    <dgm:cxn modelId="{17B4D78F-227E-40EE-AC30-0CD030D49136}" srcId="{13997138-7263-426F-83AF-46089ACC2A5E}" destId="{EB040A4D-41BE-4D13-8010-DC680C0108B9}" srcOrd="0" destOrd="0" parTransId="{4DE1FB4D-5224-40E2-82A8-49B003F9D0A8}" sibTransId="{17732792-F9C2-43A2-BAD8-7A043D92E573}"/>
    <dgm:cxn modelId="{CF831B68-6AAD-459B-A22E-7D5D5568BAB6}" type="presOf" srcId="{13997138-7263-426F-83AF-46089ACC2A5E}" destId="{2D0C49D3-3485-4C26-9A95-C4C40EB73945}" srcOrd="0" destOrd="0" presId="urn:microsoft.com/office/officeart/2005/8/layout/rings+Icon"/>
    <dgm:cxn modelId="{9815420A-67F3-49BB-90D5-C48B66A11F0B}" type="presOf" srcId="{A0E4BE25-8563-468E-B563-E5BDF03FA83D}" destId="{AA229526-8E06-4672-BA12-83B550567992}" srcOrd="0" destOrd="0" presId="urn:microsoft.com/office/officeart/2005/8/layout/rings+Icon"/>
    <dgm:cxn modelId="{6C895EF3-E182-4772-BA48-80537796E5C0}" srcId="{13997138-7263-426F-83AF-46089ACC2A5E}" destId="{9C757DB8-3DA4-4E86-A488-220EE7398AC4}" srcOrd="1" destOrd="0" parTransId="{6A6D31FC-4305-42C8-929D-4F46FD995CD2}" sibTransId="{61D38C89-21B5-4C1F-9B5C-1C8837BB84BC}"/>
    <dgm:cxn modelId="{2A2A6A09-79C8-4A11-978E-5F64F5BBCF99}" type="presParOf" srcId="{2D0C49D3-3485-4C26-9A95-C4C40EB73945}" destId="{495815BC-56E6-4551-A7C0-D72CB99812ED}" srcOrd="0" destOrd="0" presId="urn:microsoft.com/office/officeart/2005/8/layout/rings+Icon"/>
    <dgm:cxn modelId="{DE240CFB-3119-4C9C-9B6C-823F8B407344}" type="presParOf" srcId="{2D0C49D3-3485-4C26-9A95-C4C40EB73945}" destId="{ED687010-8B4D-4A39-BAF5-A382128AFD3E}" srcOrd="1" destOrd="0" presId="urn:microsoft.com/office/officeart/2005/8/layout/rings+Icon"/>
    <dgm:cxn modelId="{1CA2997A-89B7-488E-8A13-21727FE3E2A6}" type="presParOf" srcId="{2D0C49D3-3485-4C26-9A95-C4C40EB73945}" destId="{E39312DA-9B46-4264-A9C3-121F1F70E7DC}" srcOrd="2" destOrd="0" presId="urn:microsoft.com/office/officeart/2005/8/layout/rings+Icon"/>
    <dgm:cxn modelId="{8AD7763B-C431-4331-912F-14448789F515}" type="presParOf" srcId="{2D0C49D3-3485-4C26-9A95-C4C40EB73945}" destId="{FEA4A0BF-C617-4512-B735-920CD739C2AE}" srcOrd="3" destOrd="0" presId="urn:microsoft.com/office/officeart/2005/8/layout/rings+Icon"/>
    <dgm:cxn modelId="{BAB4F55C-3727-4A0E-9E32-E2B589A4E890}" type="presParOf" srcId="{2D0C49D3-3485-4C26-9A95-C4C40EB73945}" destId="{11E43A08-EB66-410B-BED9-38E340EFD2B8}" srcOrd="4" destOrd="0" presId="urn:microsoft.com/office/officeart/2005/8/layout/rings+Icon"/>
    <dgm:cxn modelId="{15ACA8E3-4889-4E7E-824E-1869CE8334CE}" type="presParOf" srcId="{2D0C49D3-3485-4C26-9A95-C4C40EB73945}" destId="{C49DC868-3FF1-4B12-829A-70466F387EBC}" srcOrd="5" destOrd="0" presId="urn:microsoft.com/office/officeart/2005/8/layout/rings+Icon"/>
    <dgm:cxn modelId="{E865FD3C-C41C-4C9E-BE32-F5FAF47D8262}" type="presParOf" srcId="{2D0C49D3-3485-4C26-9A95-C4C40EB73945}" destId="{AA229526-8E06-4672-BA12-83B550567992}" srcOrd="6"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97138-7263-426F-83AF-46089ACC2A5E}" type="doc">
      <dgm:prSet loTypeId="urn:microsoft.com/office/officeart/2005/8/layout/rings+Icon" loCatId="officeonline" qsTypeId="urn:microsoft.com/office/officeart/2005/8/quickstyle/simple1" qsCatId="simple" csTypeId="urn:microsoft.com/office/officeart/2005/8/colors/colorful1" csCatId="colorful" phldr="1"/>
      <dgm:spPr/>
    </dgm:pt>
    <dgm:pt modelId="{EB040A4D-41BE-4D13-8010-DC680C0108B9}">
      <dgm:prSet phldrT="[Text]"/>
      <dgm:spPr/>
      <dgm:t>
        <a:bodyPr/>
        <a:lstStyle/>
        <a:p>
          <a:r>
            <a:rPr lang="en-US" dirty="0" smtClean="0"/>
            <a:t>Most Business Applications</a:t>
          </a:r>
          <a:endParaRPr lang="en-US" dirty="0"/>
        </a:p>
      </dgm:t>
    </dgm:pt>
    <dgm:pt modelId="{4DE1FB4D-5224-40E2-82A8-49B003F9D0A8}" type="parTrans" cxnId="{17B4D78F-227E-40EE-AC30-0CD030D49136}">
      <dgm:prSet/>
      <dgm:spPr/>
      <dgm:t>
        <a:bodyPr/>
        <a:lstStyle/>
        <a:p>
          <a:endParaRPr lang="en-US"/>
        </a:p>
      </dgm:t>
    </dgm:pt>
    <dgm:pt modelId="{17732792-F9C2-43A2-BAD8-7A043D92E573}" type="sibTrans" cxnId="{17B4D78F-227E-40EE-AC30-0CD030D49136}">
      <dgm:prSet/>
      <dgm:spPr/>
      <dgm:t>
        <a:bodyPr/>
        <a:lstStyle/>
        <a:p>
          <a:endParaRPr lang="en-US"/>
        </a:p>
      </dgm:t>
    </dgm:pt>
    <dgm:pt modelId="{9C757DB8-3DA4-4E86-A488-220EE7398AC4}">
      <dgm:prSet phldrT="[Text]"/>
      <dgm:spPr/>
      <dgm:t>
        <a:bodyPr/>
        <a:lstStyle/>
        <a:p>
          <a:r>
            <a:rPr lang="en-US" dirty="0" smtClean="0"/>
            <a:t>Planned Testing</a:t>
          </a:r>
          <a:endParaRPr lang="en-US" dirty="0"/>
        </a:p>
      </dgm:t>
    </dgm:pt>
    <dgm:pt modelId="{6A6D31FC-4305-42C8-929D-4F46FD995CD2}" type="parTrans" cxnId="{6C895EF3-E182-4772-BA48-80537796E5C0}">
      <dgm:prSet/>
      <dgm:spPr/>
      <dgm:t>
        <a:bodyPr/>
        <a:lstStyle/>
        <a:p>
          <a:endParaRPr lang="en-US"/>
        </a:p>
      </dgm:t>
    </dgm:pt>
    <dgm:pt modelId="{61D38C89-21B5-4C1F-9B5C-1C8837BB84BC}" type="sibTrans" cxnId="{6C895EF3-E182-4772-BA48-80537796E5C0}">
      <dgm:prSet/>
      <dgm:spPr/>
      <dgm:t>
        <a:bodyPr/>
        <a:lstStyle/>
        <a:p>
          <a:endParaRPr lang="en-US"/>
        </a:p>
      </dgm:t>
    </dgm:pt>
    <dgm:pt modelId="{4A06B9D2-ABED-470C-8B6F-A8B97B43BD17}">
      <dgm:prSet phldrT="[Text]"/>
      <dgm:spPr/>
      <dgm:t>
        <a:bodyPr/>
        <a:lstStyle/>
        <a:p>
          <a:r>
            <a:rPr lang="en-US" dirty="0" smtClean="0"/>
            <a:t>Business Critical Workloads</a:t>
          </a:r>
          <a:endParaRPr lang="en-US" dirty="0"/>
        </a:p>
      </dgm:t>
    </dgm:pt>
    <dgm:pt modelId="{666D8A5B-1923-449F-AB21-8182B0D95560}" type="parTrans" cxnId="{108D084A-73F4-4697-87C8-C72DF10804F2}">
      <dgm:prSet/>
      <dgm:spPr/>
      <dgm:t>
        <a:bodyPr/>
        <a:lstStyle/>
        <a:p>
          <a:endParaRPr lang="en-US"/>
        </a:p>
      </dgm:t>
    </dgm:pt>
    <dgm:pt modelId="{0754A789-A1B0-4F7E-A94C-D373683BA45E}" type="sibTrans" cxnId="{108D084A-73F4-4697-87C8-C72DF10804F2}">
      <dgm:prSet/>
      <dgm:spPr/>
      <dgm:t>
        <a:bodyPr/>
        <a:lstStyle/>
        <a:p>
          <a:endParaRPr lang="en-US"/>
        </a:p>
      </dgm:t>
    </dgm:pt>
    <dgm:pt modelId="{60ED4168-65ED-43FB-92A7-783710EE41BD}">
      <dgm:prSet phldrT="[Text]"/>
      <dgm:spPr/>
      <dgm:t>
        <a:bodyPr/>
        <a:lstStyle/>
        <a:p>
          <a:r>
            <a:rPr lang="en-US" dirty="0" smtClean="0"/>
            <a:t>Balanced Price</a:t>
          </a:r>
          <a:endParaRPr lang="en-US" dirty="0"/>
        </a:p>
      </dgm:t>
    </dgm:pt>
    <dgm:pt modelId="{6956F628-EF73-4ACF-9613-D41EA41A1E42}" type="parTrans" cxnId="{17E65504-9095-496B-9053-1F1A8C371DEB}">
      <dgm:prSet/>
      <dgm:spPr/>
      <dgm:t>
        <a:bodyPr/>
        <a:lstStyle/>
        <a:p>
          <a:endParaRPr lang="en-US"/>
        </a:p>
      </dgm:t>
    </dgm:pt>
    <dgm:pt modelId="{0BBC3C54-5161-48F7-9539-9537CA789666}" type="sibTrans" cxnId="{17E65504-9095-496B-9053-1F1A8C371DEB}">
      <dgm:prSet/>
      <dgm:spPr/>
      <dgm:t>
        <a:bodyPr/>
        <a:lstStyle/>
        <a:p>
          <a:endParaRPr lang="en-US"/>
        </a:p>
      </dgm:t>
    </dgm:pt>
    <dgm:pt modelId="{7E755B6C-9858-4A6B-AC52-2510C49BA3A1}">
      <dgm:prSet phldrT="[Text]"/>
      <dgm:spPr/>
      <dgm:t>
        <a:bodyPr/>
        <a:lstStyle/>
        <a:p>
          <a:r>
            <a:rPr lang="en-US" dirty="0" smtClean="0"/>
            <a:t>DR Coach</a:t>
          </a:r>
          <a:endParaRPr lang="en-US" dirty="0"/>
        </a:p>
      </dgm:t>
    </dgm:pt>
    <dgm:pt modelId="{84CC6275-CB76-45F8-92DA-5096E277DC89}" type="parTrans" cxnId="{37F7021F-166E-487A-900E-DDC99FFC710D}">
      <dgm:prSet/>
      <dgm:spPr/>
      <dgm:t>
        <a:bodyPr/>
        <a:lstStyle/>
        <a:p>
          <a:endParaRPr lang="en-US"/>
        </a:p>
      </dgm:t>
    </dgm:pt>
    <dgm:pt modelId="{3B11FA25-4BC4-4DF7-979A-B9F57946B827}" type="sibTrans" cxnId="{37F7021F-166E-487A-900E-DDC99FFC710D}">
      <dgm:prSet/>
      <dgm:spPr/>
      <dgm:t>
        <a:bodyPr/>
        <a:lstStyle/>
        <a:p>
          <a:endParaRPr lang="en-US"/>
        </a:p>
      </dgm:t>
    </dgm:pt>
    <dgm:pt modelId="{A0E4BE25-8563-468E-B563-E5BDF03FA83D}">
      <dgm:prSet phldrT="[Text]"/>
      <dgm:spPr/>
      <dgm:t>
        <a:bodyPr/>
        <a:lstStyle/>
        <a:p>
          <a:r>
            <a:rPr lang="en-US" dirty="0" smtClean="0"/>
            <a:t>Email</a:t>
          </a:r>
          <a:endParaRPr lang="en-US" dirty="0"/>
        </a:p>
      </dgm:t>
    </dgm:pt>
    <dgm:pt modelId="{F68286A4-D32A-4CB4-B7FB-42A37F5E63AB}" type="parTrans" cxnId="{52588C23-10DC-42EF-871F-E1D00B4959A1}">
      <dgm:prSet/>
      <dgm:spPr/>
      <dgm:t>
        <a:bodyPr/>
        <a:lstStyle/>
        <a:p>
          <a:endParaRPr lang="en-US"/>
        </a:p>
      </dgm:t>
    </dgm:pt>
    <dgm:pt modelId="{5EF3DE2D-4439-4D07-945E-68D55D2130F9}" type="sibTrans" cxnId="{52588C23-10DC-42EF-871F-E1D00B4959A1}">
      <dgm:prSet/>
      <dgm:spPr/>
      <dgm:t>
        <a:bodyPr/>
        <a:lstStyle/>
        <a:p>
          <a:endParaRPr lang="en-US"/>
        </a:p>
      </dgm:t>
    </dgm:pt>
    <dgm:pt modelId="{41E24593-589A-4747-9684-C51A7CE4FF5C}">
      <dgm:prSet phldrT="[Text]"/>
      <dgm:spPr/>
      <dgm:t>
        <a:bodyPr/>
        <a:lstStyle/>
        <a:p>
          <a:r>
            <a:rPr lang="en-US" smtClean="0"/>
            <a:t>High Touch</a:t>
          </a:r>
          <a:endParaRPr lang="en-US" dirty="0"/>
        </a:p>
      </dgm:t>
    </dgm:pt>
    <dgm:pt modelId="{E3A928DC-E084-4839-B5D5-562449D3F39E}" type="parTrans" cxnId="{C532777A-8D20-408E-99EB-372CA2A5B772}">
      <dgm:prSet/>
      <dgm:spPr/>
      <dgm:t>
        <a:bodyPr/>
        <a:lstStyle/>
        <a:p>
          <a:endParaRPr lang="en-US"/>
        </a:p>
      </dgm:t>
    </dgm:pt>
    <dgm:pt modelId="{0961C591-4FE1-4EB4-98BE-E1262E35C996}" type="sibTrans" cxnId="{C532777A-8D20-408E-99EB-372CA2A5B772}">
      <dgm:prSet/>
      <dgm:spPr/>
      <dgm:t>
        <a:bodyPr/>
        <a:lstStyle/>
        <a:p>
          <a:endParaRPr lang="en-US"/>
        </a:p>
      </dgm:t>
    </dgm:pt>
    <dgm:pt modelId="{2D0C49D3-3485-4C26-9A95-C4C40EB73945}" type="pres">
      <dgm:prSet presAssocID="{13997138-7263-426F-83AF-46089ACC2A5E}" presName="Name0" presStyleCnt="0">
        <dgm:presLayoutVars>
          <dgm:chMax val="7"/>
          <dgm:dir/>
          <dgm:resizeHandles val="exact"/>
        </dgm:presLayoutVars>
      </dgm:prSet>
      <dgm:spPr/>
    </dgm:pt>
    <dgm:pt modelId="{495815BC-56E6-4551-A7C0-D72CB99812ED}" type="pres">
      <dgm:prSet presAssocID="{13997138-7263-426F-83AF-46089ACC2A5E}" presName="ellipse1" presStyleLbl="vennNode1" presStyleIdx="0" presStyleCnt="7">
        <dgm:presLayoutVars>
          <dgm:bulletEnabled val="1"/>
        </dgm:presLayoutVars>
      </dgm:prSet>
      <dgm:spPr/>
      <dgm:t>
        <a:bodyPr/>
        <a:lstStyle/>
        <a:p>
          <a:endParaRPr lang="en-US"/>
        </a:p>
      </dgm:t>
    </dgm:pt>
    <dgm:pt modelId="{ED687010-8B4D-4A39-BAF5-A382128AFD3E}" type="pres">
      <dgm:prSet presAssocID="{13997138-7263-426F-83AF-46089ACC2A5E}" presName="ellipse2" presStyleLbl="vennNode1" presStyleIdx="1" presStyleCnt="7">
        <dgm:presLayoutVars>
          <dgm:bulletEnabled val="1"/>
        </dgm:presLayoutVars>
      </dgm:prSet>
      <dgm:spPr/>
      <dgm:t>
        <a:bodyPr/>
        <a:lstStyle/>
        <a:p>
          <a:endParaRPr lang="en-US"/>
        </a:p>
      </dgm:t>
    </dgm:pt>
    <dgm:pt modelId="{E39312DA-9B46-4264-A9C3-121F1F70E7DC}" type="pres">
      <dgm:prSet presAssocID="{13997138-7263-426F-83AF-46089ACC2A5E}" presName="ellipse3" presStyleLbl="vennNode1" presStyleIdx="2" presStyleCnt="7">
        <dgm:presLayoutVars>
          <dgm:bulletEnabled val="1"/>
        </dgm:presLayoutVars>
      </dgm:prSet>
      <dgm:spPr/>
      <dgm:t>
        <a:bodyPr/>
        <a:lstStyle/>
        <a:p>
          <a:endParaRPr lang="en-US"/>
        </a:p>
      </dgm:t>
    </dgm:pt>
    <dgm:pt modelId="{FEA4A0BF-C617-4512-B735-920CD739C2AE}" type="pres">
      <dgm:prSet presAssocID="{13997138-7263-426F-83AF-46089ACC2A5E}" presName="ellipse4" presStyleLbl="vennNode1" presStyleIdx="3" presStyleCnt="7">
        <dgm:presLayoutVars>
          <dgm:bulletEnabled val="1"/>
        </dgm:presLayoutVars>
      </dgm:prSet>
      <dgm:spPr/>
      <dgm:t>
        <a:bodyPr/>
        <a:lstStyle/>
        <a:p>
          <a:endParaRPr lang="en-US"/>
        </a:p>
      </dgm:t>
    </dgm:pt>
    <dgm:pt modelId="{11E43A08-EB66-410B-BED9-38E340EFD2B8}" type="pres">
      <dgm:prSet presAssocID="{13997138-7263-426F-83AF-46089ACC2A5E}" presName="ellipse5" presStyleLbl="vennNode1" presStyleIdx="4" presStyleCnt="7">
        <dgm:presLayoutVars>
          <dgm:bulletEnabled val="1"/>
        </dgm:presLayoutVars>
      </dgm:prSet>
      <dgm:spPr/>
      <dgm:t>
        <a:bodyPr/>
        <a:lstStyle/>
        <a:p>
          <a:endParaRPr lang="en-US"/>
        </a:p>
      </dgm:t>
    </dgm:pt>
    <dgm:pt modelId="{C49DC868-3FF1-4B12-829A-70466F387EBC}" type="pres">
      <dgm:prSet presAssocID="{13997138-7263-426F-83AF-46089ACC2A5E}" presName="ellipse6" presStyleLbl="vennNode1" presStyleIdx="5" presStyleCnt="7">
        <dgm:presLayoutVars>
          <dgm:bulletEnabled val="1"/>
        </dgm:presLayoutVars>
      </dgm:prSet>
      <dgm:spPr/>
      <dgm:t>
        <a:bodyPr/>
        <a:lstStyle/>
        <a:p>
          <a:endParaRPr lang="en-US"/>
        </a:p>
      </dgm:t>
    </dgm:pt>
    <dgm:pt modelId="{AA229526-8E06-4672-BA12-83B550567992}" type="pres">
      <dgm:prSet presAssocID="{13997138-7263-426F-83AF-46089ACC2A5E}" presName="ellipse7" presStyleLbl="vennNode1" presStyleIdx="6" presStyleCnt="7">
        <dgm:presLayoutVars>
          <dgm:bulletEnabled val="1"/>
        </dgm:presLayoutVars>
      </dgm:prSet>
      <dgm:spPr/>
      <dgm:t>
        <a:bodyPr/>
        <a:lstStyle/>
        <a:p>
          <a:endParaRPr lang="en-US"/>
        </a:p>
      </dgm:t>
    </dgm:pt>
  </dgm:ptLst>
  <dgm:cxnLst>
    <dgm:cxn modelId="{61FB994F-11EC-4D16-9E01-62994E648465}" type="presOf" srcId="{9C757DB8-3DA4-4E86-A488-220EE7398AC4}" destId="{ED687010-8B4D-4A39-BAF5-A382128AFD3E}" srcOrd="0" destOrd="0" presId="urn:microsoft.com/office/officeart/2005/8/layout/rings+Icon"/>
    <dgm:cxn modelId="{A5E64417-F0C2-4B26-B38B-F25CEF9F833E}" type="presOf" srcId="{EB040A4D-41BE-4D13-8010-DC680C0108B9}" destId="{495815BC-56E6-4551-A7C0-D72CB99812ED}" srcOrd="0" destOrd="0" presId="urn:microsoft.com/office/officeart/2005/8/layout/rings+Icon"/>
    <dgm:cxn modelId="{A8C2AC3A-54F8-4F09-85FC-6D4273C5731F}" type="presOf" srcId="{A0E4BE25-8563-468E-B563-E5BDF03FA83D}" destId="{AA229526-8E06-4672-BA12-83B550567992}" srcOrd="0" destOrd="0" presId="urn:microsoft.com/office/officeart/2005/8/layout/rings+Icon"/>
    <dgm:cxn modelId="{00387C4C-A092-4ACB-A38B-747717B28051}" type="presOf" srcId="{41E24593-589A-4747-9684-C51A7CE4FF5C}" destId="{FEA4A0BF-C617-4512-B735-920CD739C2AE}" srcOrd="0" destOrd="0" presId="urn:microsoft.com/office/officeart/2005/8/layout/rings+Icon"/>
    <dgm:cxn modelId="{52588C23-10DC-42EF-871F-E1D00B4959A1}" srcId="{13997138-7263-426F-83AF-46089ACC2A5E}" destId="{A0E4BE25-8563-468E-B563-E5BDF03FA83D}" srcOrd="6" destOrd="0" parTransId="{F68286A4-D32A-4CB4-B7FB-42A37F5E63AB}" sibTransId="{5EF3DE2D-4439-4D07-945E-68D55D2130F9}"/>
    <dgm:cxn modelId="{57FFC7AB-9181-4365-8854-F6421F17BBA2}" type="presOf" srcId="{60ED4168-65ED-43FB-92A7-783710EE41BD}" destId="{11E43A08-EB66-410B-BED9-38E340EFD2B8}" srcOrd="0" destOrd="0" presId="urn:microsoft.com/office/officeart/2005/8/layout/rings+Icon"/>
    <dgm:cxn modelId="{17E65504-9095-496B-9053-1F1A8C371DEB}" srcId="{13997138-7263-426F-83AF-46089ACC2A5E}" destId="{60ED4168-65ED-43FB-92A7-783710EE41BD}" srcOrd="4" destOrd="0" parTransId="{6956F628-EF73-4ACF-9613-D41EA41A1E42}" sibTransId="{0BBC3C54-5161-48F7-9539-9537CA789666}"/>
    <dgm:cxn modelId="{C532777A-8D20-408E-99EB-372CA2A5B772}" srcId="{13997138-7263-426F-83AF-46089ACC2A5E}" destId="{41E24593-589A-4747-9684-C51A7CE4FF5C}" srcOrd="3" destOrd="0" parTransId="{E3A928DC-E084-4839-B5D5-562449D3F39E}" sibTransId="{0961C591-4FE1-4EB4-98BE-E1262E35C996}"/>
    <dgm:cxn modelId="{37F7021F-166E-487A-900E-DDC99FFC710D}" srcId="{13997138-7263-426F-83AF-46089ACC2A5E}" destId="{7E755B6C-9858-4A6B-AC52-2510C49BA3A1}" srcOrd="5" destOrd="0" parTransId="{84CC6275-CB76-45F8-92DA-5096E277DC89}" sibTransId="{3B11FA25-4BC4-4DF7-979A-B9F57946B827}"/>
    <dgm:cxn modelId="{60E0EFC6-6800-48F5-902A-3D729B65A2F4}" type="presOf" srcId="{7E755B6C-9858-4A6B-AC52-2510C49BA3A1}" destId="{C49DC868-3FF1-4B12-829A-70466F387EBC}" srcOrd="0" destOrd="0" presId="urn:microsoft.com/office/officeart/2005/8/layout/rings+Icon"/>
    <dgm:cxn modelId="{108D084A-73F4-4697-87C8-C72DF10804F2}" srcId="{13997138-7263-426F-83AF-46089ACC2A5E}" destId="{4A06B9D2-ABED-470C-8B6F-A8B97B43BD17}" srcOrd="2" destOrd="0" parTransId="{666D8A5B-1923-449F-AB21-8182B0D95560}" sibTransId="{0754A789-A1B0-4F7E-A94C-D373683BA45E}"/>
    <dgm:cxn modelId="{0D96EFB1-C665-4F4D-8E05-266540C983EC}" type="presOf" srcId="{13997138-7263-426F-83AF-46089ACC2A5E}" destId="{2D0C49D3-3485-4C26-9A95-C4C40EB73945}" srcOrd="0" destOrd="0" presId="urn:microsoft.com/office/officeart/2005/8/layout/rings+Icon"/>
    <dgm:cxn modelId="{17B4D78F-227E-40EE-AC30-0CD030D49136}" srcId="{13997138-7263-426F-83AF-46089ACC2A5E}" destId="{EB040A4D-41BE-4D13-8010-DC680C0108B9}" srcOrd="0" destOrd="0" parTransId="{4DE1FB4D-5224-40E2-82A8-49B003F9D0A8}" sibTransId="{17732792-F9C2-43A2-BAD8-7A043D92E573}"/>
    <dgm:cxn modelId="{A9DF86FA-AD00-4391-91FA-66E08918B3F7}" type="presOf" srcId="{4A06B9D2-ABED-470C-8B6F-A8B97B43BD17}" destId="{E39312DA-9B46-4264-A9C3-121F1F70E7DC}" srcOrd="0" destOrd="0" presId="urn:microsoft.com/office/officeart/2005/8/layout/rings+Icon"/>
    <dgm:cxn modelId="{6C895EF3-E182-4772-BA48-80537796E5C0}" srcId="{13997138-7263-426F-83AF-46089ACC2A5E}" destId="{9C757DB8-3DA4-4E86-A488-220EE7398AC4}" srcOrd="1" destOrd="0" parTransId="{6A6D31FC-4305-42C8-929D-4F46FD995CD2}" sibTransId="{61D38C89-21B5-4C1F-9B5C-1C8837BB84BC}"/>
    <dgm:cxn modelId="{3AB2061A-CC86-44B9-A6B7-AE25B349C980}" type="presParOf" srcId="{2D0C49D3-3485-4C26-9A95-C4C40EB73945}" destId="{495815BC-56E6-4551-A7C0-D72CB99812ED}" srcOrd="0" destOrd="0" presId="urn:microsoft.com/office/officeart/2005/8/layout/rings+Icon"/>
    <dgm:cxn modelId="{D0A1FAB1-9618-4E20-830C-890FB9BC51C6}" type="presParOf" srcId="{2D0C49D3-3485-4C26-9A95-C4C40EB73945}" destId="{ED687010-8B4D-4A39-BAF5-A382128AFD3E}" srcOrd="1" destOrd="0" presId="urn:microsoft.com/office/officeart/2005/8/layout/rings+Icon"/>
    <dgm:cxn modelId="{E7FA2CE9-4E0D-4E27-B729-A01A876CD90D}" type="presParOf" srcId="{2D0C49D3-3485-4C26-9A95-C4C40EB73945}" destId="{E39312DA-9B46-4264-A9C3-121F1F70E7DC}" srcOrd="2" destOrd="0" presId="urn:microsoft.com/office/officeart/2005/8/layout/rings+Icon"/>
    <dgm:cxn modelId="{D45CF361-E9C3-4B55-86EC-DAB8F58552F3}" type="presParOf" srcId="{2D0C49D3-3485-4C26-9A95-C4C40EB73945}" destId="{FEA4A0BF-C617-4512-B735-920CD739C2AE}" srcOrd="3" destOrd="0" presId="urn:microsoft.com/office/officeart/2005/8/layout/rings+Icon"/>
    <dgm:cxn modelId="{29AD45F7-4B8A-4FCC-9D50-CB2A542DDFB9}" type="presParOf" srcId="{2D0C49D3-3485-4C26-9A95-C4C40EB73945}" destId="{11E43A08-EB66-410B-BED9-38E340EFD2B8}" srcOrd="4" destOrd="0" presId="urn:microsoft.com/office/officeart/2005/8/layout/rings+Icon"/>
    <dgm:cxn modelId="{421D24A6-7156-45A9-8169-D42B2B805BBF}" type="presParOf" srcId="{2D0C49D3-3485-4C26-9A95-C4C40EB73945}" destId="{C49DC868-3FF1-4B12-829A-70466F387EBC}" srcOrd="5" destOrd="0" presId="urn:microsoft.com/office/officeart/2005/8/layout/rings+Icon"/>
    <dgm:cxn modelId="{095BBCE7-75EA-49A6-BFAF-A8673F324707}" type="presParOf" srcId="{2D0C49D3-3485-4C26-9A95-C4C40EB73945}" destId="{AA229526-8E06-4672-BA12-83B550567992}" srcOrd="6"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997138-7263-426F-83AF-46089ACC2A5E}" type="doc">
      <dgm:prSet loTypeId="urn:microsoft.com/office/officeart/2005/8/layout/rings+Icon" loCatId="officeonline" qsTypeId="urn:microsoft.com/office/officeart/2005/8/quickstyle/simple1" qsCatId="simple" csTypeId="urn:microsoft.com/office/officeart/2005/8/colors/colorful1" csCatId="colorful" phldr="1"/>
      <dgm:spPr/>
    </dgm:pt>
    <dgm:pt modelId="{EB040A4D-41BE-4D13-8010-DC680C0108B9}">
      <dgm:prSet phldrT="[Text]"/>
      <dgm:spPr/>
      <dgm:t>
        <a:bodyPr/>
        <a:lstStyle/>
        <a:p>
          <a:r>
            <a:rPr lang="en-US" dirty="0" smtClean="0"/>
            <a:t>“Check the Box”</a:t>
          </a:r>
          <a:endParaRPr lang="en-US" dirty="0"/>
        </a:p>
      </dgm:t>
    </dgm:pt>
    <dgm:pt modelId="{4DE1FB4D-5224-40E2-82A8-49B003F9D0A8}" type="parTrans" cxnId="{17B4D78F-227E-40EE-AC30-0CD030D49136}">
      <dgm:prSet/>
      <dgm:spPr/>
      <dgm:t>
        <a:bodyPr/>
        <a:lstStyle/>
        <a:p>
          <a:endParaRPr lang="en-US"/>
        </a:p>
      </dgm:t>
    </dgm:pt>
    <dgm:pt modelId="{17732792-F9C2-43A2-BAD8-7A043D92E573}" type="sibTrans" cxnId="{17B4D78F-227E-40EE-AC30-0CD030D49136}">
      <dgm:prSet/>
      <dgm:spPr/>
      <dgm:t>
        <a:bodyPr/>
        <a:lstStyle/>
        <a:p>
          <a:endParaRPr lang="en-US"/>
        </a:p>
      </dgm:t>
    </dgm:pt>
    <dgm:pt modelId="{9C757DB8-3DA4-4E86-A488-220EE7398AC4}">
      <dgm:prSet phldrT="[Text]"/>
      <dgm:spPr/>
      <dgm:t>
        <a:bodyPr/>
        <a:lstStyle/>
        <a:p>
          <a:r>
            <a:rPr lang="en-US" dirty="0" smtClean="0"/>
            <a:t>Infrequent Testing</a:t>
          </a:r>
          <a:endParaRPr lang="en-US" dirty="0"/>
        </a:p>
      </dgm:t>
    </dgm:pt>
    <dgm:pt modelId="{6A6D31FC-4305-42C8-929D-4F46FD995CD2}" type="parTrans" cxnId="{6C895EF3-E182-4772-BA48-80537796E5C0}">
      <dgm:prSet/>
      <dgm:spPr/>
      <dgm:t>
        <a:bodyPr/>
        <a:lstStyle/>
        <a:p>
          <a:endParaRPr lang="en-US"/>
        </a:p>
      </dgm:t>
    </dgm:pt>
    <dgm:pt modelId="{61D38C89-21B5-4C1F-9B5C-1C8837BB84BC}" type="sibTrans" cxnId="{6C895EF3-E182-4772-BA48-80537796E5C0}">
      <dgm:prSet/>
      <dgm:spPr/>
      <dgm:t>
        <a:bodyPr/>
        <a:lstStyle/>
        <a:p>
          <a:endParaRPr lang="en-US"/>
        </a:p>
      </dgm:t>
    </dgm:pt>
    <dgm:pt modelId="{4A06B9D2-ABED-470C-8B6F-A8B97B43BD17}">
      <dgm:prSet phldrT="[Text]"/>
      <dgm:spPr/>
      <dgm:t>
        <a:bodyPr/>
        <a:lstStyle/>
        <a:p>
          <a:r>
            <a:rPr lang="en-US" dirty="0" smtClean="0"/>
            <a:t>Less-Critical Workloads</a:t>
          </a:r>
          <a:endParaRPr lang="en-US" dirty="0"/>
        </a:p>
      </dgm:t>
    </dgm:pt>
    <dgm:pt modelId="{666D8A5B-1923-449F-AB21-8182B0D95560}" type="parTrans" cxnId="{108D084A-73F4-4697-87C8-C72DF10804F2}">
      <dgm:prSet/>
      <dgm:spPr/>
      <dgm:t>
        <a:bodyPr/>
        <a:lstStyle/>
        <a:p>
          <a:endParaRPr lang="en-US"/>
        </a:p>
      </dgm:t>
    </dgm:pt>
    <dgm:pt modelId="{0754A789-A1B0-4F7E-A94C-D373683BA45E}" type="sibTrans" cxnId="{108D084A-73F4-4697-87C8-C72DF10804F2}">
      <dgm:prSet/>
      <dgm:spPr/>
      <dgm:t>
        <a:bodyPr/>
        <a:lstStyle/>
        <a:p>
          <a:endParaRPr lang="en-US"/>
        </a:p>
      </dgm:t>
    </dgm:pt>
    <dgm:pt modelId="{60ED4168-65ED-43FB-92A7-783710EE41BD}">
      <dgm:prSet phldrT="[Text]"/>
      <dgm:spPr/>
      <dgm:t>
        <a:bodyPr/>
        <a:lstStyle/>
        <a:p>
          <a:r>
            <a:rPr lang="en-US" dirty="0" smtClean="0"/>
            <a:t>Budget</a:t>
          </a:r>
          <a:endParaRPr lang="en-US" dirty="0"/>
        </a:p>
      </dgm:t>
    </dgm:pt>
    <dgm:pt modelId="{6956F628-EF73-4ACF-9613-D41EA41A1E42}" type="parTrans" cxnId="{17E65504-9095-496B-9053-1F1A8C371DEB}">
      <dgm:prSet/>
      <dgm:spPr/>
      <dgm:t>
        <a:bodyPr/>
        <a:lstStyle/>
        <a:p>
          <a:endParaRPr lang="en-US"/>
        </a:p>
      </dgm:t>
    </dgm:pt>
    <dgm:pt modelId="{0BBC3C54-5161-48F7-9539-9537CA789666}" type="sibTrans" cxnId="{17E65504-9095-496B-9053-1F1A8C371DEB}">
      <dgm:prSet/>
      <dgm:spPr/>
      <dgm:t>
        <a:bodyPr/>
        <a:lstStyle/>
        <a:p>
          <a:endParaRPr lang="en-US"/>
        </a:p>
      </dgm:t>
    </dgm:pt>
    <dgm:pt modelId="{7E755B6C-9858-4A6B-AC52-2510C49BA3A1}">
      <dgm:prSet phldrT="[Text]"/>
      <dgm:spPr/>
      <dgm:t>
        <a:bodyPr/>
        <a:lstStyle/>
        <a:p>
          <a:r>
            <a:rPr lang="en-US" dirty="0" smtClean="0"/>
            <a:t>Inexpensive protection of workloads</a:t>
          </a:r>
          <a:endParaRPr lang="en-US" dirty="0"/>
        </a:p>
      </dgm:t>
    </dgm:pt>
    <dgm:pt modelId="{84CC6275-CB76-45F8-92DA-5096E277DC89}" type="parTrans" cxnId="{37F7021F-166E-487A-900E-DDC99FFC710D}">
      <dgm:prSet/>
      <dgm:spPr/>
      <dgm:t>
        <a:bodyPr/>
        <a:lstStyle/>
        <a:p>
          <a:endParaRPr lang="en-US"/>
        </a:p>
      </dgm:t>
    </dgm:pt>
    <dgm:pt modelId="{3B11FA25-4BC4-4DF7-979A-B9F57946B827}" type="sibTrans" cxnId="{37F7021F-166E-487A-900E-DDC99FFC710D}">
      <dgm:prSet/>
      <dgm:spPr/>
      <dgm:t>
        <a:bodyPr/>
        <a:lstStyle/>
        <a:p>
          <a:endParaRPr lang="en-US"/>
        </a:p>
      </dgm:t>
    </dgm:pt>
    <dgm:pt modelId="{A0E4BE25-8563-468E-B563-E5BDF03FA83D}">
      <dgm:prSet phldrT="[Text]"/>
      <dgm:spPr/>
      <dgm:t>
        <a:bodyPr/>
        <a:lstStyle/>
        <a:p>
          <a:r>
            <a:rPr lang="en-US" dirty="0" smtClean="0"/>
            <a:t>Branch Office</a:t>
          </a:r>
          <a:endParaRPr lang="en-US" dirty="0"/>
        </a:p>
      </dgm:t>
    </dgm:pt>
    <dgm:pt modelId="{F68286A4-D32A-4CB4-B7FB-42A37F5E63AB}" type="parTrans" cxnId="{52588C23-10DC-42EF-871F-E1D00B4959A1}">
      <dgm:prSet/>
      <dgm:spPr/>
      <dgm:t>
        <a:bodyPr/>
        <a:lstStyle/>
        <a:p>
          <a:endParaRPr lang="en-US"/>
        </a:p>
      </dgm:t>
    </dgm:pt>
    <dgm:pt modelId="{5EF3DE2D-4439-4D07-945E-68D55D2130F9}" type="sibTrans" cxnId="{52588C23-10DC-42EF-871F-E1D00B4959A1}">
      <dgm:prSet/>
      <dgm:spPr/>
      <dgm:t>
        <a:bodyPr/>
        <a:lstStyle/>
        <a:p>
          <a:endParaRPr lang="en-US"/>
        </a:p>
      </dgm:t>
    </dgm:pt>
    <dgm:pt modelId="{41E24593-589A-4747-9684-C51A7CE4FF5C}">
      <dgm:prSet phldrT="[Text]"/>
      <dgm:spPr/>
      <dgm:t>
        <a:bodyPr/>
        <a:lstStyle/>
        <a:p>
          <a:r>
            <a:rPr lang="en-US" dirty="0" smtClean="0"/>
            <a:t>DRaaS First-Timers</a:t>
          </a:r>
          <a:endParaRPr lang="en-US" dirty="0"/>
        </a:p>
      </dgm:t>
    </dgm:pt>
    <dgm:pt modelId="{E3A928DC-E084-4839-B5D5-562449D3F39E}" type="parTrans" cxnId="{C532777A-8D20-408E-99EB-372CA2A5B772}">
      <dgm:prSet/>
      <dgm:spPr/>
      <dgm:t>
        <a:bodyPr/>
        <a:lstStyle/>
        <a:p>
          <a:endParaRPr lang="en-US"/>
        </a:p>
      </dgm:t>
    </dgm:pt>
    <dgm:pt modelId="{0961C591-4FE1-4EB4-98BE-E1262E35C996}" type="sibTrans" cxnId="{C532777A-8D20-408E-99EB-372CA2A5B772}">
      <dgm:prSet/>
      <dgm:spPr/>
      <dgm:t>
        <a:bodyPr/>
        <a:lstStyle/>
        <a:p>
          <a:endParaRPr lang="en-US"/>
        </a:p>
      </dgm:t>
    </dgm:pt>
    <dgm:pt modelId="{2D0C49D3-3485-4C26-9A95-C4C40EB73945}" type="pres">
      <dgm:prSet presAssocID="{13997138-7263-426F-83AF-46089ACC2A5E}" presName="Name0" presStyleCnt="0">
        <dgm:presLayoutVars>
          <dgm:chMax val="7"/>
          <dgm:dir/>
          <dgm:resizeHandles val="exact"/>
        </dgm:presLayoutVars>
      </dgm:prSet>
      <dgm:spPr/>
    </dgm:pt>
    <dgm:pt modelId="{495815BC-56E6-4551-A7C0-D72CB99812ED}" type="pres">
      <dgm:prSet presAssocID="{13997138-7263-426F-83AF-46089ACC2A5E}" presName="ellipse1" presStyleLbl="vennNode1" presStyleIdx="0" presStyleCnt="7">
        <dgm:presLayoutVars>
          <dgm:bulletEnabled val="1"/>
        </dgm:presLayoutVars>
      </dgm:prSet>
      <dgm:spPr/>
      <dgm:t>
        <a:bodyPr/>
        <a:lstStyle/>
        <a:p>
          <a:endParaRPr lang="en-US"/>
        </a:p>
      </dgm:t>
    </dgm:pt>
    <dgm:pt modelId="{ED687010-8B4D-4A39-BAF5-A382128AFD3E}" type="pres">
      <dgm:prSet presAssocID="{13997138-7263-426F-83AF-46089ACC2A5E}" presName="ellipse2" presStyleLbl="vennNode1" presStyleIdx="1" presStyleCnt="7">
        <dgm:presLayoutVars>
          <dgm:bulletEnabled val="1"/>
        </dgm:presLayoutVars>
      </dgm:prSet>
      <dgm:spPr/>
      <dgm:t>
        <a:bodyPr/>
        <a:lstStyle/>
        <a:p>
          <a:endParaRPr lang="en-US"/>
        </a:p>
      </dgm:t>
    </dgm:pt>
    <dgm:pt modelId="{E39312DA-9B46-4264-A9C3-121F1F70E7DC}" type="pres">
      <dgm:prSet presAssocID="{13997138-7263-426F-83AF-46089ACC2A5E}" presName="ellipse3" presStyleLbl="vennNode1" presStyleIdx="2" presStyleCnt="7">
        <dgm:presLayoutVars>
          <dgm:bulletEnabled val="1"/>
        </dgm:presLayoutVars>
      </dgm:prSet>
      <dgm:spPr/>
      <dgm:t>
        <a:bodyPr/>
        <a:lstStyle/>
        <a:p>
          <a:endParaRPr lang="en-US"/>
        </a:p>
      </dgm:t>
    </dgm:pt>
    <dgm:pt modelId="{FEA4A0BF-C617-4512-B735-920CD739C2AE}" type="pres">
      <dgm:prSet presAssocID="{13997138-7263-426F-83AF-46089ACC2A5E}" presName="ellipse4" presStyleLbl="vennNode1" presStyleIdx="3" presStyleCnt="7">
        <dgm:presLayoutVars>
          <dgm:bulletEnabled val="1"/>
        </dgm:presLayoutVars>
      </dgm:prSet>
      <dgm:spPr/>
      <dgm:t>
        <a:bodyPr/>
        <a:lstStyle/>
        <a:p>
          <a:endParaRPr lang="en-US"/>
        </a:p>
      </dgm:t>
    </dgm:pt>
    <dgm:pt modelId="{11E43A08-EB66-410B-BED9-38E340EFD2B8}" type="pres">
      <dgm:prSet presAssocID="{13997138-7263-426F-83AF-46089ACC2A5E}" presName="ellipse5" presStyleLbl="vennNode1" presStyleIdx="4" presStyleCnt="7">
        <dgm:presLayoutVars>
          <dgm:bulletEnabled val="1"/>
        </dgm:presLayoutVars>
      </dgm:prSet>
      <dgm:spPr/>
      <dgm:t>
        <a:bodyPr/>
        <a:lstStyle/>
        <a:p>
          <a:endParaRPr lang="en-US"/>
        </a:p>
      </dgm:t>
    </dgm:pt>
    <dgm:pt modelId="{C49DC868-3FF1-4B12-829A-70466F387EBC}" type="pres">
      <dgm:prSet presAssocID="{13997138-7263-426F-83AF-46089ACC2A5E}" presName="ellipse6" presStyleLbl="vennNode1" presStyleIdx="5" presStyleCnt="7">
        <dgm:presLayoutVars>
          <dgm:bulletEnabled val="1"/>
        </dgm:presLayoutVars>
      </dgm:prSet>
      <dgm:spPr/>
      <dgm:t>
        <a:bodyPr/>
        <a:lstStyle/>
        <a:p>
          <a:endParaRPr lang="en-US"/>
        </a:p>
      </dgm:t>
    </dgm:pt>
    <dgm:pt modelId="{AA229526-8E06-4672-BA12-83B550567992}" type="pres">
      <dgm:prSet presAssocID="{13997138-7263-426F-83AF-46089ACC2A5E}" presName="ellipse7" presStyleLbl="vennNode1" presStyleIdx="6" presStyleCnt="7">
        <dgm:presLayoutVars>
          <dgm:bulletEnabled val="1"/>
        </dgm:presLayoutVars>
      </dgm:prSet>
      <dgm:spPr/>
      <dgm:t>
        <a:bodyPr/>
        <a:lstStyle/>
        <a:p>
          <a:endParaRPr lang="en-US"/>
        </a:p>
      </dgm:t>
    </dgm:pt>
  </dgm:ptLst>
  <dgm:cxnLst>
    <dgm:cxn modelId="{57C25359-22A2-452F-AD6B-A8B4AF08345B}" type="presOf" srcId="{4A06B9D2-ABED-470C-8B6F-A8B97B43BD17}" destId="{E39312DA-9B46-4264-A9C3-121F1F70E7DC}" srcOrd="0" destOrd="0" presId="urn:microsoft.com/office/officeart/2005/8/layout/rings+Icon"/>
    <dgm:cxn modelId="{A67E489A-53BB-472B-891D-1D092EFDBB9E}" type="presOf" srcId="{A0E4BE25-8563-468E-B563-E5BDF03FA83D}" destId="{AA229526-8E06-4672-BA12-83B550567992}" srcOrd="0" destOrd="0" presId="urn:microsoft.com/office/officeart/2005/8/layout/rings+Icon"/>
    <dgm:cxn modelId="{52588C23-10DC-42EF-871F-E1D00B4959A1}" srcId="{13997138-7263-426F-83AF-46089ACC2A5E}" destId="{A0E4BE25-8563-468E-B563-E5BDF03FA83D}" srcOrd="6" destOrd="0" parTransId="{F68286A4-D32A-4CB4-B7FB-42A37F5E63AB}" sibTransId="{5EF3DE2D-4439-4D07-945E-68D55D2130F9}"/>
    <dgm:cxn modelId="{17E65504-9095-496B-9053-1F1A8C371DEB}" srcId="{13997138-7263-426F-83AF-46089ACC2A5E}" destId="{60ED4168-65ED-43FB-92A7-783710EE41BD}" srcOrd="4" destOrd="0" parTransId="{6956F628-EF73-4ACF-9613-D41EA41A1E42}" sibTransId="{0BBC3C54-5161-48F7-9539-9537CA789666}"/>
    <dgm:cxn modelId="{C532777A-8D20-408E-99EB-372CA2A5B772}" srcId="{13997138-7263-426F-83AF-46089ACC2A5E}" destId="{41E24593-589A-4747-9684-C51A7CE4FF5C}" srcOrd="3" destOrd="0" parTransId="{E3A928DC-E084-4839-B5D5-562449D3F39E}" sibTransId="{0961C591-4FE1-4EB4-98BE-E1262E35C996}"/>
    <dgm:cxn modelId="{37F7021F-166E-487A-900E-DDC99FFC710D}" srcId="{13997138-7263-426F-83AF-46089ACC2A5E}" destId="{7E755B6C-9858-4A6B-AC52-2510C49BA3A1}" srcOrd="5" destOrd="0" parTransId="{84CC6275-CB76-45F8-92DA-5096E277DC89}" sibTransId="{3B11FA25-4BC4-4DF7-979A-B9F57946B827}"/>
    <dgm:cxn modelId="{108D084A-73F4-4697-87C8-C72DF10804F2}" srcId="{13997138-7263-426F-83AF-46089ACC2A5E}" destId="{4A06B9D2-ABED-470C-8B6F-A8B97B43BD17}" srcOrd="2" destOrd="0" parTransId="{666D8A5B-1923-449F-AB21-8182B0D95560}" sibTransId="{0754A789-A1B0-4F7E-A94C-D373683BA45E}"/>
    <dgm:cxn modelId="{B48A74C3-8F00-4862-B78C-5AC8648C0B85}" type="presOf" srcId="{13997138-7263-426F-83AF-46089ACC2A5E}" destId="{2D0C49D3-3485-4C26-9A95-C4C40EB73945}" srcOrd="0" destOrd="0" presId="urn:microsoft.com/office/officeart/2005/8/layout/rings+Icon"/>
    <dgm:cxn modelId="{7C7C9EEC-87ED-48CC-AB0E-5F85D12F2054}" type="presOf" srcId="{9C757DB8-3DA4-4E86-A488-220EE7398AC4}" destId="{ED687010-8B4D-4A39-BAF5-A382128AFD3E}" srcOrd="0" destOrd="0" presId="urn:microsoft.com/office/officeart/2005/8/layout/rings+Icon"/>
    <dgm:cxn modelId="{D3BAC11E-728C-4868-928B-637817D5BBDF}" type="presOf" srcId="{7E755B6C-9858-4A6B-AC52-2510C49BA3A1}" destId="{C49DC868-3FF1-4B12-829A-70466F387EBC}" srcOrd="0" destOrd="0" presId="urn:microsoft.com/office/officeart/2005/8/layout/rings+Icon"/>
    <dgm:cxn modelId="{17B4D78F-227E-40EE-AC30-0CD030D49136}" srcId="{13997138-7263-426F-83AF-46089ACC2A5E}" destId="{EB040A4D-41BE-4D13-8010-DC680C0108B9}" srcOrd="0" destOrd="0" parTransId="{4DE1FB4D-5224-40E2-82A8-49B003F9D0A8}" sibTransId="{17732792-F9C2-43A2-BAD8-7A043D92E573}"/>
    <dgm:cxn modelId="{8A0E0D78-7608-4642-AEB9-5E3E6295D4C7}" type="presOf" srcId="{EB040A4D-41BE-4D13-8010-DC680C0108B9}" destId="{495815BC-56E6-4551-A7C0-D72CB99812ED}" srcOrd="0" destOrd="0" presId="urn:microsoft.com/office/officeart/2005/8/layout/rings+Icon"/>
    <dgm:cxn modelId="{069A406F-5B38-4010-9001-3046536CB551}" type="presOf" srcId="{41E24593-589A-4747-9684-C51A7CE4FF5C}" destId="{FEA4A0BF-C617-4512-B735-920CD739C2AE}" srcOrd="0" destOrd="0" presId="urn:microsoft.com/office/officeart/2005/8/layout/rings+Icon"/>
    <dgm:cxn modelId="{BA0FE9A8-F0DB-40FB-B368-0B84C233EE27}" type="presOf" srcId="{60ED4168-65ED-43FB-92A7-783710EE41BD}" destId="{11E43A08-EB66-410B-BED9-38E340EFD2B8}" srcOrd="0" destOrd="0" presId="urn:microsoft.com/office/officeart/2005/8/layout/rings+Icon"/>
    <dgm:cxn modelId="{6C895EF3-E182-4772-BA48-80537796E5C0}" srcId="{13997138-7263-426F-83AF-46089ACC2A5E}" destId="{9C757DB8-3DA4-4E86-A488-220EE7398AC4}" srcOrd="1" destOrd="0" parTransId="{6A6D31FC-4305-42C8-929D-4F46FD995CD2}" sibTransId="{61D38C89-21B5-4C1F-9B5C-1C8837BB84BC}"/>
    <dgm:cxn modelId="{4FD73DD1-06EE-4149-A272-241356BD2546}" type="presParOf" srcId="{2D0C49D3-3485-4C26-9A95-C4C40EB73945}" destId="{495815BC-56E6-4551-A7C0-D72CB99812ED}" srcOrd="0" destOrd="0" presId="urn:microsoft.com/office/officeart/2005/8/layout/rings+Icon"/>
    <dgm:cxn modelId="{6C4DDCE5-756E-4103-A40B-125D9A268999}" type="presParOf" srcId="{2D0C49D3-3485-4C26-9A95-C4C40EB73945}" destId="{ED687010-8B4D-4A39-BAF5-A382128AFD3E}" srcOrd="1" destOrd="0" presId="urn:microsoft.com/office/officeart/2005/8/layout/rings+Icon"/>
    <dgm:cxn modelId="{D7EDBDE4-B2C3-4088-BE8E-CCBEFC740370}" type="presParOf" srcId="{2D0C49D3-3485-4C26-9A95-C4C40EB73945}" destId="{E39312DA-9B46-4264-A9C3-121F1F70E7DC}" srcOrd="2" destOrd="0" presId="urn:microsoft.com/office/officeart/2005/8/layout/rings+Icon"/>
    <dgm:cxn modelId="{AA8B160D-B2A5-452F-8ED5-8291CB22CE40}" type="presParOf" srcId="{2D0C49D3-3485-4C26-9A95-C4C40EB73945}" destId="{FEA4A0BF-C617-4512-B735-920CD739C2AE}" srcOrd="3" destOrd="0" presId="urn:microsoft.com/office/officeart/2005/8/layout/rings+Icon"/>
    <dgm:cxn modelId="{F52FDF26-8A98-466E-95DF-040BEE01A967}" type="presParOf" srcId="{2D0C49D3-3485-4C26-9A95-C4C40EB73945}" destId="{11E43A08-EB66-410B-BED9-38E340EFD2B8}" srcOrd="4" destOrd="0" presId="urn:microsoft.com/office/officeart/2005/8/layout/rings+Icon"/>
    <dgm:cxn modelId="{9AD80D03-9154-46E8-B945-76DBF95C09AD}" type="presParOf" srcId="{2D0C49D3-3485-4C26-9A95-C4C40EB73945}" destId="{C49DC868-3FF1-4B12-829A-70466F387EBC}" srcOrd="5" destOrd="0" presId="urn:microsoft.com/office/officeart/2005/8/layout/rings+Icon"/>
    <dgm:cxn modelId="{7CB373B6-D475-4F53-A798-7D62D8BFBDAE}" type="presParOf" srcId="{2D0C49D3-3485-4C26-9A95-C4C40EB73945}" destId="{AA229526-8E06-4672-BA12-83B550567992}" srcOrd="6"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997138-7263-426F-83AF-46089ACC2A5E}" type="doc">
      <dgm:prSet loTypeId="urn:microsoft.com/office/officeart/2005/8/layout/rings+Icon" loCatId="officeonline" qsTypeId="urn:microsoft.com/office/officeart/2005/8/quickstyle/simple1" qsCatId="simple" csTypeId="urn:microsoft.com/office/officeart/2005/8/colors/colorful1" csCatId="colorful" phldr="1"/>
      <dgm:spPr/>
    </dgm:pt>
    <dgm:pt modelId="{EB040A4D-41BE-4D13-8010-DC680C0108B9}">
      <dgm:prSet phldrT="[Text]"/>
      <dgm:spPr/>
      <dgm:t>
        <a:bodyPr/>
        <a:lstStyle/>
        <a:p>
          <a:r>
            <a:rPr lang="en-US" dirty="0" smtClean="0"/>
            <a:t>Budget</a:t>
          </a:r>
          <a:endParaRPr lang="en-US" dirty="0"/>
        </a:p>
      </dgm:t>
    </dgm:pt>
    <dgm:pt modelId="{4DE1FB4D-5224-40E2-82A8-49B003F9D0A8}" type="parTrans" cxnId="{17B4D78F-227E-40EE-AC30-0CD030D49136}">
      <dgm:prSet/>
      <dgm:spPr/>
      <dgm:t>
        <a:bodyPr/>
        <a:lstStyle/>
        <a:p>
          <a:endParaRPr lang="en-US"/>
        </a:p>
      </dgm:t>
    </dgm:pt>
    <dgm:pt modelId="{17732792-F9C2-43A2-BAD8-7A043D92E573}" type="sibTrans" cxnId="{17B4D78F-227E-40EE-AC30-0CD030D49136}">
      <dgm:prSet/>
      <dgm:spPr/>
      <dgm:t>
        <a:bodyPr/>
        <a:lstStyle/>
        <a:p>
          <a:endParaRPr lang="en-US"/>
        </a:p>
      </dgm:t>
    </dgm:pt>
    <dgm:pt modelId="{9C757DB8-3DA4-4E86-A488-220EE7398AC4}">
      <dgm:prSet phldrT="[Text]"/>
      <dgm:spPr/>
      <dgm:t>
        <a:bodyPr/>
        <a:lstStyle/>
        <a:p>
          <a:r>
            <a:rPr lang="en-US" dirty="0" smtClean="0"/>
            <a:t>DR Maturity</a:t>
          </a:r>
          <a:endParaRPr lang="en-US" dirty="0"/>
        </a:p>
      </dgm:t>
    </dgm:pt>
    <dgm:pt modelId="{6A6D31FC-4305-42C8-929D-4F46FD995CD2}" type="parTrans" cxnId="{6C895EF3-E182-4772-BA48-80537796E5C0}">
      <dgm:prSet/>
      <dgm:spPr/>
      <dgm:t>
        <a:bodyPr/>
        <a:lstStyle/>
        <a:p>
          <a:endParaRPr lang="en-US"/>
        </a:p>
      </dgm:t>
    </dgm:pt>
    <dgm:pt modelId="{61D38C89-21B5-4C1F-9B5C-1C8837BB84BC}" type="sibTrans" cxnId="{6C895EF3-E182-4772-BA48-80537796E5C0}">
      <dgm:prSet/>
      <dgm:spPr/>
      <dgm:t>
        <a:bodyPr/>
        <a:lstStyle/>
        <a:p>
          <a:endParaRPr lang="en-US"/>
        </a:p>
      </dgm:t>
    </dgm:pt>
    <dgm:pt modelId="{4A06B9D2-ABED-470C-8B6F-A8B97B43BD17}">
      <dgm:prSet phldrT="[Text]"/>
      <dgm:spPr/>
      <dgm:t>
        <a:bodyPr/>
        <a:lstStyle/>
        <a:p>
          <a:r>
            <a:rPr lang="en-US" dirty="0" smtClean="0"/>
            <a:t>Infrastructure Scale &amp; Performance</a:t>
          </a:r>
          <a:endParaRPr lang="en-US" dirty="0"/>
        </a:p>
      </dgm:t>
    </dgm:pt>
    <dgm:pt modelId="{666D8A5B-1923-449F-AB21-8182B0D95560}" type="parTrans" cxnId="{108D084A-73F4-4697-87C8-C72DF10804F2}">
      <dgm:prSet/>
      <dgm:spPr/>
      <dgm:t>
        <a:bodyPr/>
        <a:lstStyle/>
        <a:p>
          <a:endParaRPr lang="en-US"/>
        </a:p>
      </dgm:t>
    </dgm:pt>
    <dgm:pt modelId="{0754A789-A1B0-4F7E-A94C-D373683BA45E}" type="sibTrans" cxnId="{108D084A-73F4-4697-87C8-C72DF10804F2}">
      <dgm:prSet/>
      <dgm:spPr/>
      <dgm:t>
        <a:bodyPr/>
        <a:lstStyle/>
        <a:p>
          <a:endParaRPr lang="en-US"/>
        </a:p>
      </dgm:t>
    </dgm:pt>
    <dgm:pt modelId="{60ED4168-65ED-43FB-92A7-783710EE41BD}">
      <dgm:prSet phldrT="[Text]"/>
      <dgm:spPr/>
      <dgm:t>
        <a:bodyPr/>
        <a:lstStyle/>
        <a:p>
          <a:r>
            <a:rPr lang="en-US" dirty="0" smtClean="0"/>
            <a:t>Business Requirements</a:t>
          </a:r>
          <a:endParaRPr lang="en-US" dirty="0"/>
        </a:p>
      </dgm:t>
    </dgm:pt>
    <dgm:pt modelId="{6956F628-EF73-4ACF-9613-D41EA41A1E42}" type="parTrans" cxnId="{17E65504-9095-496B-9053-1F1A8C371DEB}">
      <dgm:prSet/>
      <dgm:spPr/>
      <dgm:t>
        <a:bodyPr/>
        <a:lstStyle/>
        <a:p>
          <a:endParaRPr lang="en-US"/>
        </a:p>
      </dgm:t>
    </dgm:pt>
    <dgm:pt modelId="{0BBC3C54-5161-48F7-9539-9537CA789666}" type="sibTrans" cxnId="{17E65504-9095-496B-9053-1F1A8C371DEB}">
      <dgm:prSet/>
      <dgm:spPr/>
      <dgm:t>
        <a:bodyPr/>
        <a:lstStyle/>
        <a:p>
          <a:endParaRPr lang="en-US"/>
        </a:p>
      </dgm:t>
    </dgm:pt>
    <dgm:pt modelId="{7E755B6C-9858-4A6B-AC52-2510C49BA3A1}">
      <dgm:prSet phldrT="[Text]"/>
      <dgm:spPr/>
      <dgm:t>
        <a:bodyPr/>
        <a:lstStyle/>
        <a:p>
          <a:r>
            <a:rPr lang="en-US" dirty="0" smtClean="0"/>
            <a:t>Test Design</a:t>
          </a:r>
          <a:endParaRPr lang="en-US" dirty="0"/>
        </a:p>
      </dgm:t>
    </dgm:pt>
    <dgm:pt modelId="{84CC6275-CB76-45F8-92DA-5096E277DC89}" type="parTrans" cxnId="{37F7021F-166E-487A-900E-DDC99FFC710D}">
      <dgm:prSet/>
      <dgm:spPr/>
      <dgm:t>
        <a:bodyPr/>
        <a:lstStyle/>
        <a:p>
          <a:endParaRPr lang="en-US"/>
        </a:p>
      </dgm:t>
    </dgm:pt>
    <dgm:pt modelId="{3B11FA25-4BC4-4DF7-979A-B9F57946B827}" type="sibTrans" cxnId="{37F7021F-166E-487A-900E-DDC99FFC710D}">
      <dgm:prSet/>
      <dgm:spPr/>
      <dgm:t>
        <a:bodyPr/>
        <a:lstStyle/>
        <a:p>
          <a:endParaRPr lang="en-US"/>
        </a:p>
      </dgm:t>
    </dgm:pt>
    <dgm:pt modelId="{A0E4BE25-8563-468E-B563-E5BDF03FA83D}">
      <dgm:prSet phldrT="[Text]"/>
      <dgm:spPr/>
      <dgm:t>
        <a:bodyPr/>
        <a:lstStyle/>
        <a:p>
          <a:r>
            <a:rPr lang="en-US" smtClean="0"/>
            <a:t>Partner Requirements</a:t>
          </a:r>
          <a:endParaRPr lang="en-US" dirty="0"/>
        </a:p>
      </dgm:t>
    </dgm:pt>
    <dgm:pt modelId="{F68286A4-D32A-4CB4-B7FB-42A37F5E63AB}" type="parTrans" cxnId="{52588C23-10DC-42EF-871F-E1D00B4959A1}">
      <dgm:prSet/>
      <dgm:spPr/>
      <dgm:t>
        <a:bodyPr/>
        <a:lstStyle/>
        <a:p>
          <a:endParaRPr lang="en-US"/>
        </a:p>
      </dgm:t>
    </dgm:pt>
    <dgm:pt modelId="{5EF3DE2D-4439-4D07-945E-68D55D2130F9}" type="sibTrans" cxnId="{52588C23-10DC-42EF-871F-E1D00B4959A1}">
      <dgm:prSet/>
      <dgm:spPr/>
      <dgm:t>
        <a:bodyPr/>
        <a:lstStyle/>
        <a:p>
          <a:endParaRPr lang="en-US"/>
        </a:p>
      </dgm:t>
    </dgm:pt>
    <dgm:pt modelId="{41E24593-589A-4747-9684-C51A7CE4FF5C}">
      <dgm:prSet phldrT="[Text]"/>
      <dgm:spPr/>
      <dgm:t>
        <a:bodyPr/>
        <a:lstStyle/>
        <a:p>
          <a:r>
            <a:rPr lang="en-US" dirty="0" smtClean="0"/>
            <a:t>Risk</a:t>
          </a:r>
          <a:endParaRPr lang="en-US" dirty="0"/>
        </a:p>
      </dgm:t>
    </dgm:pt>
    <dgm:pt modelId="{0961C591-4FE1-4EB4-98BE-E1262E35C996}" type="sibTrans" cxnId="{C532777A-8D20-408E-99EB-372CA2A5B772}">
      <dgm:prSet/>
      <dgm:spPr/>
      <dgm:t>
        <a:bodyPr/>
        <a:lstStyle/>
        <a:p>
          <a:endParaRPr lang="en-US"/>
        </a:p>
      </dgm:t>
    </dgm:pt>
    <dgm:pt modelId="{E3A928DC-E084-4839-B5D5-562449D3F39E}" type="parTrans" cxnId="{C532777A-8D20-408E-99EB-372CA2A5B772}">
      <dgm:prSet/>
      <dgm:spPr/>
      <dgm:t>
        <a:bodyPr/>
        <a:lstStyle/>
        <a:p>
          <a:endParaRPr lang="en-US"/>
        </a:p>
      </dgm:t>
    </dgm:pt>
    <dgm:pt modelId="{2D0C49D3-3485-4C26-9A95-C4C40EB73945}" type="pres">
      <dgm:prSet presAssocID="{13997138-7263-426F-83AF-46089ACC2A5E}" presName="Name0" presStyleCnt="0">
        <dgm:presLayoutVars>
          <dgm:chMax val="7"/>
          <dgm:dir/>
          <dgm:resizeHandles val="exact"/>
        </dgm:presLayoutVars>
      </dgm:prSet>
      <dgm:spPr/>
    </dgm:pt>
    <dgm:pt modelId="{495815BC-56E6-4551-A7C0-D72CB99812ED}" type="pres">
      <dgm:prSet presAssocID="{13997138-7263-426F-83AF-46089ACC2A5E}" presName="ellipse1" presStyleLbl="vennNode1" presStyleIdx="0" presStyleCnt="7">
        <dgm:presLayoutVars>
          <dgm:bulletEnabled val="1"/>
        </dgm:presLayoutVars>
      </dgm:prSet>
      <dgm:spPr/>
      <dgm:t>
        <a:bodyPr/>
        <a:lstStyle/>
        <a:p>
          <a:endParaRPr lang="en-US"/>
        </a:p>
      </dgm:t>
    </dgm:pt>
    <dgm:pt modelId="{ED687010-8B4D-4A39-BAF5-A382128AFD3E}" type="pres">
      <dgm:prSet presAssocID="{13997138-7263-426F-83AF-46089ACC2A5E}" presName="ellipse2" presStyleLbl="vennNode1" presStyleIdx="1" presStyleCnt="7">
        <dgm:presLayoutVars>
          <dgm:bulletEnabled val="1"/>
        </dgm:presLayoutVars>
      </dgm:prSet>
      <dgm:spPr/>
      <dgm:t>
        <a:bodyPr/>
        <a:lstStyle/>
        <a:p>
          <a:endParaRPr lang="en-US"/>
        </a:p>
      </dgm:t>
    </dgm:pt>
    <dgm:pt modelId="{E39312DA-9B46-4264-A9C3-121F1F70E7DC}" type="pres">
      <dgm:prSet presAssocID="{13997138-7263-426F-83AF-46089ACC2A5E}" presName="ellipse3" presStyleLbl="vennNode1" presStyleIdx="2" presStyleCnt="7">
        <dgm:presLayoutVars>
          <dgm:bulletEnabled val="1"/>
        </dgm:presLayoutVars>
      </dgm:prSet>
      <dgm:spPr/>
      <dgm:t>
        <a:bodyPr/>
        <a:lstStyle/>
        <a:p>
          <a:endParaRPr lang="en-US"/>
        </a:p>
      </dgm:t>
    </dgm:pt>
    <dgm:pt modelId="{FEA4A0BF-C617-4512-B735-920CD739C2AE}" type="pres">
      <dgm:prSet presAssocID="{13997138-7263-426F-83AF-46089ACC2A5E}" presName="ellipse4" presStyleLbl="vennNode1" presStyleIdx="3" presStyleCnt="7">
        <dgm:presLayoutVars>
          <dgm:bulletEnabled val="1"/>
        </dgm:presLayoutVars>
      </dgm:prSet>
      <dgm:spPr/>
      <dgm:t>
        <a:bodyPr/>
        <a:lstStyle/>
        <a:p>
          <a:endParaRPr lang="en-US"/>
        </a:p>
      </dgm:t>
    </dgm:pt>
    <dgm:pt modelId="{11E43A08-EB66-410B-BED9-38E340EFD2B8}" type="pres">
      <dgm:prSet presAssocID="{13997138-7263-426F-83AF-46089ACC2A5E}" presName="ellipse5" presStyleLbl="vennNode1" presStyleIdx="4" presStyleCnt="7">
        <dgm:presLayoutVars>
          <dgm:bulletEnabled val="1"/>
        </dgm:presLayoutVars>
      </dgm:prSet>
      <dgm:spPr/>
      <dgm:t>
        <a:bodyPr/>
        <a:lstStyle/>
        <a:p>
          <a:endParaRPr lang="en-US"/>
        </a:p>
      </dgm:t>
    </dgm:pt>
    <dgm:pt modelId="{C49DC868-3FF1-4B12-829A-70466F387EBC}" type="pres">
      <dgm:prSet presAssocID="{13997138-7263-426F-83AF-46089ACC2A5E}" presName="ellipse6" presStyleLbl="vennNode1" presStyleIdx="5" presStyleCnt="7">
        <dgm:presLayoutVars>
          <dgm:bulletEnabled val="1"/>
        </dgm:presLayoutVars>
      </dgm:prSet>
      <dgm:spPr/>
      <dgm:t>
        <a:bodyPr/>
        <a:lstStyle/>
        <a:p>
          <a:endParaRPr lang="en-US"/>
        </a:p>
      </dgm:t>
    </dgm:pt>
    <dgm:pt modelId="{AA229526-8E06-4672-BA12-83B550567992}" type="pres">
      <dgm:prSet presAssocID="{13997138-7263-426F-83AF-46089ACC2A5E}" presName="ellipse7" presStyleLbl="vennNode1" presStyleIdx="6" presStyleCnt="7">
        <dgm:presLayoutVars>
          <dgm:bulletEnabled val="1"/>
        </dgm:presLayoutVars>
      </dgm:prSet>
      <dgm:spPr/>
      <dgm:t>
        <a:bodyPr/>
        <a:lstStyle/>
        <a:p>
          <a:endParaRPr lang="en-US"/>
        </a:p>
      </dgm:t>
    </dgm:pt>
  </dgm:ptLst>
  <dgm:cxnLst>
    <dgm:cxn modelId="{D078F9B1-6483-4B18-91F1-891B345A3C27}" type="presOf" srcId="{60ED4168-65ED-43FB-92A7-783710EE41BD}" destId="{11E43A08-EB66-410B-BED9-38E340EFD2B8}" srcOrd="0" destOrd="0" presId="urn:microsoft.com/office/officeart/2005/8/layout/rings+Icon"/>
    <dgm:cxn modelId="{52588C23-10DC-42EF-871F-E1D00B4959A1}" srcId="{13997138-7263-426F-83AF-46089ACC2A5E}" destId="{A0E4BE25-8563-468E-B563-E5BDF03FA83D}" srcOrd="6" destOrd="0" parTransId="{F68286A4-D32A-4CB4-B7FB-42A37F5E63AB}" sibTransId="{5EF3DE2D-4439-4D07-945E-68D55D2130F9}"/>
    <dgm:cxn modelId="{B134A1A4-A179-407D-A051-A65B048641EE}" type="presOf" srcId="{7E755B6C-9858-4A6B-AC52-2510C49BA3A1}" destId="{C49DC868-3FF1-4B12-829A-70466F387EBC}" srcOrd="0" destOrd="0" presId="urn:microsoft.com/office/officeart/2005/8/layout/rings+Icon"/>
    <dgm:cxn modelId="{17E65504-9095-496B-9053-1F1A8C371DEB}" srcId="{13997138-7263-426F-83AF-46089ACC2A5E}" destId="{60ED4168-65ED-43FB-92A7-783710EE41BD}" srcOrd="4" destOrd="0" parTransId="{6956F628-EF73-4ACF-9613-D41EA41A1E42}" sibTransId="{0BBC3C54-5161-48F7-9539-9537CA789666}"/>
    <dgm:cxn modelId="{C532777A-8D20-408E-99EB-372CA2A5B772}" srcId="{13997138-7263-426F-83AF-46089ACC2A5E}" destId="{41E24593-589A-4747-9684-C51A7CE4FF5C}" srcOrd="3" destOrd="0" parTransId="{E3A928DC-E084-4839-B5D5-562449D3F39E}" sibTransId="{0961C591-4FE1-4EB4-98BE-E1262E35C996}"/>
    <dgm:cxn modelId="{C2A724C4-CCA0-4466-8C95-642A2D7F48CB}" type="presOf" srcId="{4A06B9D2-ABED-470C-8B6F-A8B97B43BD17}" destId="{E39312DA-9B46-4264-A9C3-121F1F70E7DC}" srcOrd="0" destOrd="0" presId="urn:microsoft.com/office/officeart/2005/8/layout/rings+Icon"/>
    <dgm:cxn modelId="{37F7021F-166E-487A-900E-DDC99FFC710D}" srcId="{13997138-7263-426F-83AF-46089ACC2A5E}" destId="{7E755B6C-9858-4A6B-AC52-2510C49BA3A1}" srcOrd="5" destOrd="0" parTransId="{84CC6275-CB76-45F8-92DA-5096E277DC89}" sibTransId="{3B11FA25-4BC4-4DF7-979A-B9F57946B827}"/>
    <dgm:cxn modelId="{F2C1EC93-7062-4CF8-9D81-D823C4547375}" type="presOf" srcId="{9C757DB8-3DA4-4E86-A488-220EE7398AC4}" destId="{ED687010-8B4D-4A39-BAF5-A382128AFD3E}" srcOrd="0" destOrd="0" presId="urn:microsoft.com/office/officeart/2005/8/layout/rings+Icon"/>
    <dgm:cxn modelId="{9FB3FCDB-5865-4308-A09B-1244351EAA8B}" type="presOf" srcId="{41E24593-589A-4747-9684-C51A7CE4FF5C}" destId="{FEA4A0BF-C617-4512-B735-920CD739C2AE}" srcOrd="0" destOrd="0" presId="urn:microsoft.com/office/officeart/2005/8/layout/rings+Icon"/>
    <dgm:cxn modelId="{CD34B283-FC94-4A9D-B3BA-C9BA33D414BF}" type="presOf" srcId="{A0E4BE25-8563-468E-B563-E5BDF03FA83D}" destId="{AA229526-8E06-4672-BA12-83B550567992}" srcOrd="0" destOrd="0" presId="urn:microsoft.com/office/officeart/2005/8/layout/rings+Icon"/>
    <dgm:cxn modelId="{108D084A-73F4-4697-87C8-C72DF10804F2}" srcId="{13997138-7263-426F-83AF-46089ACC2A5E}" destId="{4A06B9D2-ABED-470C-8B6F-A8B97B43BD17}" srcOrd="2" destOrd="0" parTransId="{666D8A5B-1923-449F-AB21-8182B0D95560}" sibTransId="{0754A789-A1B0-4F7E-A94C-D373683BA45E}"/>
    <dgm:cxn modelId="{F98F3B6B-C7A3-4A80-90C8-5AB75071A2B2}" type="presOf" srcId="{EB040A4D-41BE-4D13-8010-DC680C0108B9}" destId="{495815BC-56E6-4551-A7C0-D72CB99812ED}" srcOrd="0" destOrd="0" presId="urn:microsoft.com/office/officeart/2005/8/layout/rings+Icon"/>
    <dgm:cxn modelId="{17B4D78F-227E-40EE-AC30-0CD030D49136}" srcId="{13997138-7263-426F-83AF-46089ACC2A5E}" destId="{EB040A4D-41BE-4D13-8010-DC680C0108B9}" srcOrd="0" destOrd="0" parTransId="{4DE1FB4D-5224-40E2-82A8-49B003F9D0A8}" sibTransId="{17732792-F9C2-43A2-BAD8-7A043D92E573}"/>
    <dgm:cxn modelId="{6C895EF3-E182-4772-BA48-80537796E5C0}" srcId="{13997138-7263-426F-83AF-46089ACC2A5E}" destId="{9C757DB8-3DA4-4E86-A488-220EE7398AC4}" srcOrd="1" destOrd="0" parTransId="{6A6D31FC-4305-42C8-929D-4F46FD995CD2}" sibTransId="{61D38C89-21B5-4C1F-9B5C-1C8837BB84BC}"/>
    <dgm:cxn modelId="{74BEA81D-E5AC-4927-A144-A160BF9EECE0}" type="presOf" srcId="{13997138-7263-426F-83AF-46089ACC2A5E}" destId="{2D0C49D3-3485-4C26-9A95-C4C40EB73945}" srcOrd="0" destOrd="0" presId="urn:microsoft.com/office/officeart/2005/8/layout/rings+Icon"/>
    <dgm:cxn modelId="{D007438B-BCF8-4D64-9520-49BD2AFF0B01}" type="presParOf" srcId="{2D0C49D3-3485-4C26-9A95-C4C40EB73945}" destId="{495815BC-56E6-4551-A7C0-D72CB99812ED}" srcOrd="0" destOrd="0" presId="urn:microsoft.com/office/officeart/2005/8/layout/rings+Icon"/>
    <dgm:cxn modelId="{312E9010-DB80-4A8C-92F8-7982B0F7BA12}" type="presParOf" srcId="{2D0C49D3-3485-4C26-9A95-C4C40EB73945}" destId="{ED687010-8B4D-4A39-BAF5-A382128AFD3E}" srcOrd="1" destOrd="0" presId="urn:microsoft.com/office/officeart/2005/8/layout/rings+Icon"/>
    <dgm:cxn modelId="{404857A0-B66A-4167-8486-D3D827C16439}" type="presParOf" srcId="{2D0C49D3-3485-4C26-9A95-C4C40EB73945}" destId="{E39312DA-9B46-4264-A9C3-121F1F70E7DC}" srcOrd="2" destOrd="0" presId="urn:microsoft.com/office/officeart/2005/8/layout/rings+Icon"/>
    <dgm:cxn modelId="{A53ABA9B-CDB4-42F7-A008-8647240C84F6}" type="presParOf" srcId="{2D0C49D3-3485-4C26-9A95-C4C40EB73945}" destId="{FEA4A0BF-C617-4512-B735-920CD739C2AE}" srcOrd="3" destOrd="0" presId="urn:microsoft.com/office/officeart/2005/8/layout/rings+Icon"/>
    <dgm:cxn modelId="{8110136E-45CA-4634-9E12-7ABE65400AB4}" type="presParOf" srcId="{2D0C49D3-3485-4C26-9A95-C4C40EB73945}" destId="{11E43A08-EB66-410B-BED9-38E340EFD2B8}" srcOrd="4" destOrd="0" presId="urn:microsoft.com/office/officeart/2005/8/layout/rings+Icon"/>
    <dgm:cxn modelId="{3F67A3FD-69D5-44F1-9A84-C4209E6D694A}" type="presParOf" srcId="{2D0C49D3-3485-4C26-9A95-C4C40EB73945}" destId="{C49DC868-3FF1-4B12-829A-70466F387EBC}" srcOrd="5" destOrd="0" presId="urn:microsoft.com/office/officeart/2005/8/layout/rings+Icon"/>
    <dgm:cxn modelId="{8F82C715-4181-402C-BA4B-D09AFD8FBF74}" type="presParOf" srcId="{2D0C49D3-3485-4C26-9A95-C4C40EB73945}" destId="{AA229526-8E06-4672-BA12-83B550567992}" srcOrd="6"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815BC-56E6-4551-A7C0-D72CB99812ED}">
      <dsp:nvSpPr>
        <dsp:cNvPr id="0" name=""/>
        <dsp:cNvSpPr/>
      </dsp:nvSpPr>
      <dsp:spPr>
        <a:xfrm>
          <a:off x="0" y="977466"/>
          <a:ext cx="1995424" cy="199545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Large Database</a:t>
          </a:r>
          <a:endParaRPr lang="en-US" sz="1700" kern="1200" dirty="0"/>
        </a:p>
      </dsp:txBody>
      <dsp:txXfrm>
        <a:off x="292223" y="1269694"/>
        <a:ext cx="1410978" cy="1411001"/>
      </dsp:txXfrm>
    </dsp:sp>
    <dsp:sp modelId="{ED687010-8B4D-4A39-BAF5-A382128AFD3E}">
      <dsp:nvSpPr>
        <dsp:cNvPr id="0" name=""/>
        <dsp:cNvSpPr/>
      </dsp:nvSpPr>
      <dsp:spPr>
        <a:xfrm>
          <a:off x="1021689" y="2445743"/>
          <a:ext cx="1995424" cy="199545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Strategic Testing</a:t>
          </a:r>
          <a:endParaRPr lang="en-US" sz="1700" kern="1200" dirty="0"/>
        </a:p>
      </dsp:txBody>
      <dsp:txXfrm>
        <a:off x="1313912" y="2737971"/>
        <a:ext cx="1410978" cy="1411001"/>
      </dsp:txXfrm>
    </dsp:sp>
    <dsp:sp modelId="{E39312DA-9B46-4264-A9C3-121F1F70E7DC}">
      <dsp:nvSpPr>
        <dsp:cNvPr id="0" name=""/>
        <dsp:cNvSpPr/>
      </dsp:nvSpPr>
      <dsp:spPr>
        <a:xfrm>
          <a:off x="2044192" y="977466"/>
          <a:ext cx="1995424" cy="199545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Mission-Critical Workloads</a:t>
          </a:r>
          <a:endParaRPr lang="en-US" sz="1700" kern="1200" dirty="0"/>
        </a:p>
      </dsp:txBody>
      <dsp:txXfrm>
        <a:off x="2336415" y="1269694"/>
        <a:ext cx="1410978" cy="1411001"/>
      </dsp:txXfrm>
    </dsp:sp>
    <dsp:sp modelId="{FEA4A0BF-C617-4512-B735-920CD739C2AE}">
      <dsp:nvSpPr>
        <dsp:cNvPr id="0" name=""/>
        <dsp:cNvSpPr/>
      </dsp:nvSpPr>
      <dsp:spPr>
        <a:xfrm>
          <a:off x="3065881" y="2445743"/>
          <a:ext cx="1995424" cy="199545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Risk Management</a:t>
          </a:r>
          <a:endParaRPr lang="en-US" sz="1700" kern="1200" dirty="0"/>
        </a:p>
      </dsp:txBody>
      <dsp:txXfrm>
        <a:off x="3358104" y="2737971"/>
        <a:ext cx="1410978" cy="1411001"/>
      </dsp:txXfrm>
    </dsp:sp>
    <dsp:sp modelId="{11E43A08-EB66-410B-BED9-38E340EFD2B8}">
      <dsp:nvSpPr>
        <dsp:cNvPr id="0" name=""/>
        <dsp:cNvSpPr/>
      </dsp:nvSpPr>
      <dsp:spPr>
        <a:xfrm>
          <a:off x="4088384" y="977466"/>
          <a:ext cx="1995424" cy="1995457"/>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Data Analytics</a:t>
          </a:r>
          <a:endParaRPr lang="en-US" sz="1700" kern="1200" dirty="0"/>
        </a:p>
      </dsp:txBody>
      <dsp:txXfrm>
        <a:off x="4380607" y="1269694"/>
        <a:ext cx="1410978" cy="1411001"/>
      </dsp:txXfrm>
    </dsp:sp>
    <dsp:sp modelId="{C49DC868-3FF1-4B12-829A-70466F387EBC}">
      <dsp:nvSpPr>
        <dsp:cNvPr id="0" name=""/>
        <dsp:cNvSpPr/>
      </dsp:nvSpPr>
      <dsp:spPr>
        <a:xfrm>
          <a:off x="5110073" y="2445743"/>
          <a:ext cx="1995424" cy="199545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Predictable Performance</a:t>
          </a:r>
          <a:endParaRPr lang="en-US" sz="1700" kern="1200" dirty="0"/>
        </a:p>
      </dsp:txBody>
      <dsp:txXfrm>
        <a:off x="5402296" y="2737971"/>
        <a:ext cx="1410978" cy="1411001"/>
      </dsp:txXfrm>
    </dsp:sp>
    <dsp:sp modelId="{AA229526-8E06-4672-BA12-83B550567992}">
      <dsp:nvSpPr>
        <dsp:cNvPr id="0" name=""/>
        <dsp:cNvSpPr/>
      </dsp:nvSpPr>
      <dsp:spPr>
        <a:xfrm>
          <a:off x="6132576" y="977466"/>
          <a:ext cx="1995424" cy="199545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ERP</a:t>
          </a:r>
          <a:endParaRPr lang="en-US" sz="1700" kern="1200" dirty="0"/>
        </a:p>
      </dsp:txBody>
      <dsp:txXfrm>
        <a:off x="6424799" y="1269694"/>
        <a:ext cx="1410978" cy="1411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815BC-56E6-4551-A7C0-D72CB99812ED}">
      <dsp:nvSpPr>
        <dsp:cNvPr id="0" name=""/>
        <dsp:cNvSpPr/>
      </dsp:nvSpPr>
      <dsp:spPr>
        <a:xfrm>
          <a:off x="0" y="977466"/>
          <a:ext cx="1995424" cy="199545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Most Business Applications</a:t>
          </a:r>
          <a:endParaRPr lang="en-US" sz="1800" kern="1200" dirty="0"/>
        </a:p>
      </dsp:txBody>
      <dsp:txXfrm>
        <a:off x="292223" y="1269694"/>
        <a:ext cx="1410978" cy="1411001"/>
      </dsp:txXfrm>
    </dsp:sp>
    <dsp:sp modelId="{ED687010-8B4D-4A39-BAF5-A382128AFD3E}">
      <dsp:nvSpPr>
        <dsp:cNvPr id="0" name=""/>
        <dsp:cNvSpPr/>
      </dsp:nvSpPr>
      <dsp:spPr>
        <a:xfrm>
          <a:off x="1021689" y="2445743"/>
          <a:ext cx="1995424" cy="199545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Planned Testing</a:t>
          </a:r>
          <a:endParaRPr lang="en-US" sz="1800" kern="1200" dirty="0"/>
        </a:p>
      </dsp:txBody>
      <dsp:txXfrm>
        <a:off x="1313912" y="2737971"/>
        <a:ext cx="1410978" cy="1411001"/>
      </dsp:txXfrm>
    </dsp:sp>
    <dsp:sp modelId="{E39312DA-9B46-4264-A9C3-121F1F70E7DC}">
      <dsp:nvSpPr>
        <dsp:cNvPr id="0" name=""/>
        <dsp:cNvSpPr/>
      </dsp:nvSpPr>
      <dsp:spPr>
        <a:xfrm>
          <a:off x="2044192" y="977466"/>
          <a:ext cx="1995424" cy="199545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Business Critical Workloads</a:t>
          </a:r>
          <a:endParaRPr lang="en-US" sz="1800" kern="1200" dirty="0"/>
        </a:p>
      </dsp:txBody>
      <dsp:txXfrm>
        <a:off x="2336415" y="1269694"/>
        <a:ext cx="1410978" cy="1411001"/>
      </dsp:txXfrm>
    </dsp:sp>
    <dsp:sp modelId="{FEA4A0BF-C617-4512-B735-920CD739C2AE}">
      <dsp:nvSpPr>
        <dsp:cNvPr id="0" name=""/>
        <dsp:cNvSpPr/>
      </dsp:nvSpPr>
      <dsp:spPr>
        <a:xfrm>
          <a:off x="3065881" y="2445743"/>
          <a:ext cx="1995424" cy="199545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High Touch</a:t>
          </a:r>
          <a:endParaRPr lang="en-US" sz="1800" kern="1200" dirty="0"/>
        </a:p>
      </dsp:txBody>
      <dsp:txXfrm>
        <a:off x="3358104" y="2737971"/>
        <a:ext cx="1410978" cy="1411001"/>
      </dsp:txXfrm>
    </dsp:sp>
    <dsp:sp modelId="{11E43A08-EB66-410B-BED9-38E340EFD2B8}">
      <dsp:nvSpPr>
        <dsp:cNvPr id="0" name=""/>
        <dsp:cNvSpPr/>
      </dsp:nvSpPr>
      <dsp:spPr>
        <a:xfrm>
          <a:off x="4088384" y="977466"/>
          <a:ext cx="1995424" cy="1995457"/>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Balanced Price</a:t>
          </a:r>
          <a:endParaRPr lang="en-US" sz="1800" kern="1200" dirty="0"/>
        </a:p>
      </dsp:txBody>
      <dsp:txXfrm>
        <a:off x="4380607" y="1269694"/>
        <a:ext cx="1410978" cy="1411001"/>
      </dsp:txXfrm>
    </dsp:sp>
    <dsp:sp modelId="{C49DC868-3FF1-4B12-829A-70466F387EBC}">
      <dsp:nvSpPr>
        <dsp:cNvPr id="0" name=""/>
        <dsp:cNvSpPr/>
      </dsp:nvSpPr>
      <dsp:spPr>
        <a:xfrm>
          <a:off x="5110073" y="2445743"/>
          <a:ext cx="1995424" cy="199545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DR Coach</a:t>
          </a:r>
          <a:endParaRPr lang="en-US" sz="1800" kern="1200" dirty="0"/>
        </a:p>
      </dsp:txBody>
      <dsp:txXfrm>
        <a:off x="5402296" y="2737971"/>
        <a:ext cx="1410978" cy="1411001"/>
      </dsp:txXfrm>
    </dsp:sp>
    <dsp:sp modelId="{AA229526-8E06-4672-BA12-83B550567992}">
      <dsp:nvSpPr>
        <dsp:cNvPr id="0" name=""/>
        <dsp:cNvSpPr/>
      </dsp:nvSpPr>
      <dsp:spPr>
        <a:xfrm>
          <a:off x="6132576" y="977466"/>
          <a:ext cx="1995424" cy="199545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Email</a:t>
          </a:r>
          <a:endParaRPr lang="en-US" sz="1800" kern="1200" dirty="0"/>
        </a:p>
      </dsp:txBody>
      <dsp:txXfrm>
        <a:off x="6424799" y="1269694"/>
        <a:ext cx="1410978" cy="14110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815BC-56E6-4551-A7C0-D72CB99812ED}">
      <dsp:nvSpPr>
        <dsp:cNvPr id="0" name=""/>
        <dsp:cNvSpPr/>
      </dsp:nvSpPr>
      <dsp:spPr>
        <a:xfrm>
          <a:off x="0" y="977466"/>
          <a:ext cx="1995424" cy="199545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“Check the Box”</a:t>
          </a:r>
          <a:endParaRPr lang="en-US" sz="1800" kern="1200" dirty="0"/>
        </a:p>
      </dsp:txBody>
      <dsp:txXfrm>
        <a:off x="292223" y="1269694"/>
        <a:ext cx="1410978" cy="1411001"/>
      </dsp:txXfrm>
    </dsp:sp>
    <dsp:sp modelId="{ED687010-8B4D-4A39-BAF5-A382128AFD3E}">
      <dsp:nvSpPr>
        <dsp:cNvPr id="0" name=""/>
        <dsp:cNvSpPr/>
      </dsp:nvSpPr>
      <dsp:spPr>
        <a:xfrm>
          <a:off x="1021689" y="2445743"/>
          <a:ext cx="1995424" cy="199545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Infrequent Testing</a:t>
          </a:r>
          <a:endParaRPr lang="en-US" sz="1800" kern="1200" dirty="0"/>
        </a:p>
      </dsp:txBody>
      <dsp:txXfrm>
        <a:off x="1313912" y="2737971"/>
        <a:ext cx="1410978" cy="1411001"/>
      </dsp:txXfrm>
    </dsp:sp>
    <dsp:sp modelId="{E39312DA-9B46-4264-A9C3-121F1F70E7DC}">
      <dsp:nvSpPr>
        <dsp:cNvPr id="0" name=""/>
        <dsp:cNvSpPr/>
      </dsp:nvSpPr>
      <dsp:spPr>
        <a:xfrm>
          <a:off x="2044192" y="977466"/>
          <a:ext cx="1995424" cy="199545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Less-Critical Workloads</a:t>
          </a:r>
          <a:endParaRPr lang="en-US" sz="1800" kern="1200" dirty="0"/>
        </a:p>
      </dsp:txBody>
      <dsp:txXfrm>
        <a:off x="2336415" y="1269694"/>
        <a:ext cx="1410978" cy="1411001"/>
      </dsp:txXfrm>
    </dsp:sp>
    <dsp:sp modelId="{FEA4A0BF-C617-4512-B735-920CD739C2AE}">
      <dsp:nvSpPr>
        <dsp:cNvPr id="0" name=""/>
        <dsp:cNvSpPr/>
      </dsp:nvSpPr>
      <dsp:spPr>
        <a:xfrm>
          <a:off x="3065881" y="2445743"/>
          <a:ext cx="1995424" cy="199545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DRaaS First-Timers</a:t>
          </a:r>
          <a:endParaRPr lang="en-US" sz="1800" kern="1200" dirty="0"/>
        </a:p>
      </dsp:txBody>
      <dsp:txXfrm>
        <a:off x="3358104" y="2737971"/>
        <a:ext cx="1410978" cy="1411001"/>
      </dsp:txXfrm>
    </dsp:sp>
    <dsp:sp modelId="{11E43A08-EB66-410B-BED9-38E340EFD2B8}">
      <dsp:nvSpPr>
        <dsp:cNvPr id="0" name=""/>
        <dsp:cNvSpPr/>
      </dsp:nvSpPr>
      <dsp:spPr>
        <a:xfrm>
          <a:off x="4088384" y="977466"/>
          <a:ext cx="1995424" cy="1995457"/>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Budget</a:t>
          </a:r>
          <a:endParaRPr lang="en-US" sz="1800" kern="1200" dirty="0"/>
        </a:p>
      </dsp:txBody>
      <dsp:txXfrm>
        <a:off x="4380607" y="1269694"/>
        <a:ext cx="1410978" cy="1411001"/>
      </dsp:txXfrm>
    </dsp:sp>
    <dsp:sp modelId="{C49DC868-3FF1-4B12-829A-70466F387EBC}">
      <dsp:nvSpPr>
        <dsp:cNvPr id="0" name=""/>
        <dsp:cNvSpPr/>
      </dsp:nvSpPr>
      <dsp:spPr>
        <a:xfrm>
          <a:off x="5110073" y="2445743"/>
          <a:ext cx="1995424" cy="199545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Inexpensive protection of workloads</a:t>
          </a:r>
          <a:endParaRPr lang="en-US" sz="1800" kern="1200" dirty="0"/>
        </a:p>
      </dsp:txBody>
      <dsp:txXfrm>
        <a:off x="5402296" y="2737971"/>
        <a:ext cx="1410978" cy="1411001"/>
      </dsp:txXfrm>
    </dsp:sp>
    <dsp:sp modelId="{AA229526-8E06-4672-BA12-83B550567992}">
      <dsp:nvSpPr>
        <dsp:cNvPr id="0" name=""/>
        <dsp:cNvSpPr/>
      </dsp:nvSpPr>
      <dsp:spPr>
        <a:xfrm>
          <a:off x="6132576" y="977466"/>
          <a:ext cx="1995424" cy="199545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Branch Office</a:t>
          </a:r>
          <a:endParaRPr lang="en-US" sz="1800" kern="1200" dirty="0"/>
        </a:p>
      </dsp:txBody>
      <dsp:txXfrm>
        <a:off x="6424799" y="1269694"/>
        <a:ext cx="1410978" cy="14110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815BC-56E6-4551-A7C0-D72CB99812ED}">
      <dsp:nvSpPr>
        <dsp:cNvPr id="0" name=""/>
        <dsp:cNvSpPr/>
      </dsp:nvSpPr>
      <dsp:spPr>
        <a:xfrm>
          <a:off x="0" y="977466"/>
          <a:ext cx="1995424" cy="199545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Budget</a:t>
          </a:r>
          <a:endParaRPr lang="en-US" sz="1600" kern="1200" dirty="0"/>
        </a:p>
      </dsp:txBody>
      <dsp:txXfrm>
        <a:off x="292223" y="1269694"/>
        <a:ext cx="1410978" cy="1411001"/>
      </dsp:txXfrm>
    </dsp:sp>
    <dsp:sp modelId="{ED687010-8B4D-4A39-BAF5-A382128AFD3E}">
      <dsp:nvSpPr>
        <dsp:cNvPr id="0" name=""/>
        <dsp:cNvSpPr/>
      </dsp:nvSpPr>
      <dsp:spPr>
        <a:xfrm>
          <a:off x="1021689" y="2445743"/>
          <a:ext cx="1995424" cy="199545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DR Maturity</a:t>
          </a:r>
          <a:endParaRPr lang="en-US" sz="1600" kern="1200" dirty="0"/>
        </a:p>
      </dsp:txBody>
      <dsp:txXfrm>
        <a:off x="1313912" y="2737971"/>
        <a:ext cx="1410978" cy="1411001"/>
      </dsp:txXfrm>
    </dsp:sp>
    <dsp:sp modelId="{E39312DA-9B46-4264-A9C3-121F1F70E7DC}">
      <dsp:nvSpPr>
        <dsp:cNvPr id="0" name=""/>
        <dsp:cNvSpPr/>
      </dsp:nvSpPr>
      <dsp:spPr>
        <a:xfrm>
          <a:off x="2044192" y="977466"/>
          <a:ext cx="1995424" cy="199545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Infrastructure Scale &amp; Performance</a:t>
          </a:r>
          <a:endParaRPr lang="en-US" sz="1600" kern="1200" dirty="0"/>
        </a:p>
      </dsp:txBody>
      <dsp:txXfrm>
        <a:off x="2336415" y="1269694"/>
        <a:ext cx="1410978" cy="1411001"/>
      </dsp:txXfrm>
    </dsp:sp>
    <dsp:sp modelId="{FEA4A0BF-C617-4512-B735-920CD739C2AE}">
      <dsp:nvSpPr>
        <dsp:cNvPr id="0" name=""/>
        <dsp:cNvSpPr/>
      </dsp:nvSpPr>
      <dsp:spPr>
        <a:xfrm>
          <a:off x="3065881" y="2445743"/>
          <a:ext cx="1995424" cy="1995457"/>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Risk</a:t>
          </a:r>
          <a:endParaRPr lang="en-US" sz="1600" kern="1200" dirty="0"/>
        </a:p>
      </dsp:txBody>
      <dsp:txXfrm>
        <a:off x="3358104" y="2737971"/>
        <a:ext cx="1410978" cy="1411001"/>
      </dsp:txXfrm>
    </dsp:sp>
    <dsp:sp modelId="{11E43A08-EB66-410B-BED9-38E340EFD2B8}">
      <dsp:nvSpPr>
        <dsp:cNvPr id="0" name=""/>
        <dsp:cNvSpPr/>
      </dsp:nvSpPr>
      <dsp:spPr>
        <a:xfrm>
          <a:off x="4088384" y="977466"/>
          <a:ext cx="1995424" cy="1995457"/>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Business Requirements</a:t>
          </a:r>
          <a:endParaRPr lang="en-US" sz="1600" kern="1200" dirty="0"/>
        </a:p>
      </dsp:txBody>
      <dsp:txXfrm>
        <a:off x="4380607" y="1269694"/>
        <a:ext cx="1410978" cy="1411001"/>
      </dsp:txXfrm>
    </dsp:sp>
    <dsp:sp modelId="{C49DC868-3FF1-4B12-829A-70466F387EBC}">
      <dsp:nvSpPr>
        <dsp:cNvPr id="0" name=""/>
        <dsp:cNvSpPr/>
      </dsp:nvSpPr>
      <dsp:spPr>
        <a:xfrm>
          <a:off x="5110073" y="2445743"/>
          <a:ext cx="1995424" cy="1995457"/>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Test Design</a:t>
          </a:r>
          <a:endParaRPr lang="en-US" sz="1600" kern="1200" dirty="0"/>
        </a:p>
      </dsp:txBody>
      <dsp:txXfrm>
        <a:off x="5402296" y="2737971"/>
        <a:ext cx="1410978" cy="1411001"/>
      </dsp:txXfrm>
    </dsp:sp>
    <dsp:sp modelId="{AA229526-8E06-4672-BA12-83B550567992}">
      <dsp:nvSpPr>
        <dsp:cNvPr id="0" name=""/>
        <dsp:cNvSpPr/>
      </dsp:nvSpPr>
      <dsp:spPr>
        <a:xfrm>
          <a:off x="6132576" y="977466"/>
          <a:ext cx="1995424" cy="1995457"/>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t>Partner Requirements</a:t>
          </a:r>
          <a:endParaRPr lang="en-US" sz="1600" kern="1200" dirty="0"/>
        </a:p>
      </dsp:txBody>
      <dsp:txXfrm>
        <a:off x="6424799" y="1269694"/>
        <a:ext cx="1410978" cy="1411001"/>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45A9E2B-ED37-43AD-B86D-4F7D70181D94}" type="datetimeFigureOut">
              <a:rPr lang="en-US" smtClean="0"/>
              <a:t>1/27/17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Tree>
    <p:extLst>
      <p:ext uri="{BB962C8B-B14F-4D97-AF65-F5344CB8AC3E}">
        <p14:creationId xmlns:p14="http://schemas.microsoft.com/office/powerpoint/2010/main" val="633948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BFA523C-1910-4B06-AD09-566722B4E814}" type="datetimeFigureOut">
              <a:rPr lang="en-US" smtClean="0"/>
              <a:t>1/27/17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199AF5D-D013-47EF-9FD7-8E0BF0241ECF}" type="slidenum">
              <a:rPr lang="en-US" smtClean="0"/>
              <a:t>‹#›</a:t>
            </a:fld>
            <a:endParaRPr lang="en-US" dirty="0"/>
          </a:p>
        </p:txBody>
      </p:sp>
    </p:spTree>
    <p:extLst>
      <p:ext uri="{BB962C8B-B14F-4D97-AF65-F5344CB8AC3E}">
        <p14:creationId xmlns:p14="http://schemas.microsoft.com/office/powerpoint/2010/main" val="310853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199AF5D-D013-47EF-9FD7-8E0BF0241ECF}" type="slidenum">
              <a:rPr lang="en-US" smtClean="0"/>
              <a:t>1</a:t>
            </a:fld>
            <a:endParaRPr lang="en-US" dirty="0"/>
          </a:p>
        </p:txBody>
      </p:sp>
    </p:spTree>
    <p:extLst>
      <p:ext uri="{BB962C8B-B14F-4D97-AF65-F5344CB8AC3E}">
        <p14:creationId xmlns:p14="http://schemas.microsoft.com/office/powerpoint/2010/main" val="3090801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clear,</a:t>
            </a:r>
            <a:r>
              <a:rPr lang="en-US" baseline="0" dirty="0" smtClean="0"/>
              <a:t> some companies DR plan can be a checkbox. For most of us, we must not only have a plan but we must test that plan regularly. </a:t>
            </a:r>
            <a:endParaRPr lang="en-US" dirty="0"/>
          </a:p>
        </p:txBody>
      </p:sp>
      <p:sp>
        <p:nvSpPr>
          <p:cNvPr id="4" name="Slide Number Placeholder 3"/>
          <p:cNvSpPr>
            <a:spLocks noGrp="1"/>
          </p:cNvSpPr>
          <p:nvPr>
            <p:ph type="sldNum" sz="quarter" idx="10"/>
          </p:nvPr>
        </p:nvSpPr>
        <p:spPr/>
        <p:txBody>
          <a:bodyPr/>
          <a:lstStyle/>
          <a:p>
            <a:fld id="{24F07337-51E2-4AEC-B04A-15CCE2E6ADF3}" type="slidenum">
              <a:rPr lang="en-US" smtClean="0"/>
              <a:t>10</a:t>
            </a:fld>
            <a:endParaRPr lang="en-US"/>
          </a:p>
        </p:txBody>
      </p:sp>
    </p:spTree>
    <p:extLst>
      <p:ext uri="{BB962C8B-B14F-4D97-AF65-F5344CB8AC3E}">
        <p14:creationId xmlns:p14="http://schemas.microsoft.com/office/powerpoint/2010/main" val="1940769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1000" dirty="0" smtClean="0"/>
              <a:t>The conversation around workloads today</a:t>
            </a:r>
            <a:r>
              <a:rPr lang="en-US" sz="1000" baseline="0" dirty="0" smtClean="0"/>
              <a:t> is critical. </a:t>
            </a:r>
          </a:p>
          <a:p>
            <a:pPr marL="0" indent="0" algn="l">
              <a:buFont typeface="Arial" panose="020B0604020202020204" pitchFamily="34" charset="0"/>
              <a:buNone/>
            </a:pPr>
            <a:endParaRPr lang="en-US" sz="1000" b="1" dirty="0" smtClean="0"/>
          </a:p>
          <a:p>
            <a:pPr marL="0" indent="0" algn="l">
              <a:buFont typeface="Arial" panose="020B0604020202020204" pitchFamily="34" charset="0"/>
              <a:buNone/>
            </a:pPr>
            <a:r>
              <a:rPr lang="en-US" sz="1000" dirty="0" smtClean="0"/>
              <a:t>The </a:t>
            </a:r>
            <a:r>
              <a:rPr lang="en-US" sz="1000" b="1" dirty="0" smtClean="0"/>
              <a:t>flexibility</a:t>
            </a:r>
            <a:r>
              <a:rPr lang="en-US" sz="1000" b="1" baseline="0" dirty="0" smtClean="0"/>
              <a:t> </a:t>
            </a:r>
            <a:r>
              <a:rPr lang="en-US" sz="1000" b="0" baseline="0" dirty="0" smtClean="0"/>
              <a:t>your company needs extends beyond the provider you choose. </a:t>
            </a:r>
          </a:p>
          <a:p>
            <a:pPr marL="0" indent="0" algn="l">
              <a:buFont typeface="Arial" panose="020B0604020202020204" pitchFamily="34" charset="0"/>
              <a:buNone/>
            </a:pPr>
            <a:r>
              <a:rPr lang="en-US" sz="1000" b="0" baseline="0" dirty="0" smtClean="0"/>
              <a:t>Your applications are uniquely dependent and your DR plan must also allow for those unique needs. </a:t>
            </a:r>
          </a:p>
          <a:p>
            <a:pPr marL="0" indent="0" algn="l">
              <a:buFont typeface="Arial" panose="020B0604020202020204" pitchFamily="34" charset="0"/>
              <a:buNone/>
            </a:pPr>
            <a:r>
              <a:rPr lang="en-US" sz="1000" b="0" baseline="0" dirty="0" smtClean="0"/>
              <a:t>Workloads today come from many places, how they act together in production must also be how they act in your disaster recovery solution. Ensuring your DR solutions provider has experience with this level of diversity is key.</a:t>
            </a:r>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6199AF5D-D013-47EF-9FD7-8E0BF0241EC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912938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9AF5D-D013-47EF-9FD7-8E0BF0241ECF}" type="slidenum">
              <a:rPr lang="en-US" smtClean="0"/>
              <a:t>12</a:t>
            </a:fld>
            <a:endParaRPr lang="en-US" dirty="0"/>
          </a:p>
        </p:txBody>
      </p:sp>
    </p:spTree>
    <p:extLst>
      <p:ext uri="{BB962C8B-B14F-4D97-AF65-F5344CB8AC3E}">
        <p14:creationId xmlns:p14="http://schemas.microsoft.com/office/powerpoint/2010/main" val="912924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9AF5D-D013-47EF-9FD7-8E0BF0241EC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284974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9AF5D-D013-47EF-9FD7-8E0BF0241EC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752476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9AF5D-D013-47EF-9FD7-8E0BF0241EC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367841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9AF5D-D013-47EF-9FD7-8E0BF0241EC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598645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Strategic testing for application,</a:t>
            </a:r>
            <a:r>
              <a:rPr lang="en-US" baseline="0" dirty="0" smtClean="0"/>
              <a:t> line of business, and full failover.</a:t>
            </a:r>
          </a:p>
          <a:p>
            <a:r>
              <a:rPr lang="en-US" baseline="0" dirty="0" smtClean="0"/>
              <a:t>Some charge customers for testing</a:t>
            </a:r>
          </a:p>
          <a:p>
            <a:r>
              <a:rPr lang="en-US" baseline="0" dirty="0" smtClean="0"/>
              <a:t>Some require dedicated infrastructure due to application</a:t>
            </a:r>
            <a:endParaRPr lang="en-US" dirty="0"/>
          </a:p>
        </p:txBody>
      </p:sp>
      <p:sp>
        <p:nvSpPr>
          <p:cNvPr id="4" name="Slide Number Placeholder 3"/>
          <p:cNvSpPr>
            <a:spLocks noGrp="1"/>
          </p:cNvSpPr>
          <p:nvPr>
            <p:ph type="sldNum" sz="quarter" idx="10"/>
          </p:nvPr>
        </p:nvSpPr>
        <p:spPr/>
        <p:txBody>
          <a:bodyPr/>
          <a:lstStyle/>
          <a:p>
            <a:fld id="{6199AF5D-D013-47EF-9FD7-8E0BF0241EC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866958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9AF5D-D013-47EF-9FD7-8E0BF0241EC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780089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management recognizes</a:t>
            </a:r>
            <a:r>
              <a:rPr lang="en-US" baseline="0" dirty="0" smtClean="0"/>
              <a:t> gap and needs a plan fast without creating massive hurdles financially.</a:t>
            </a:r>
          </a:p>
          <a:p>
            <a:r>
              <a:rPr lang="en-US" baseline="0" dirty="0" smtClean="0"/>
              <a:t>Start-ups</a:t>
            </a:r>
            <a:endParaRPr lang="en-US" dirty="0"/>
          </a:p>
        </p:txBody>
      </p:sp>
      <p:sp>
        <p:nvSpPr>
          <p:cNvPr id="4" name="Slide Number Placeholder 3"/>
          <p:cNvSpPr>
            <a:spLocks noGrp="1"/>
          </p:cNvSpPr>
          <p:nvPr>
            <p:ph type="sldNum" sz="quarter" idx="10"/>
          </p:nvPr>
        </p:nvSpPr>
        <p:spPr/>
        <p:txBody>
          <a:bodyPr/>
          <a:lstStyle/>
          <a:p>
            <a:fld id="{6199AF5D-D013-47EF-9FD7-8E0BF0241EC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22435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FB9C2-41B7-4DBB-822C-1B753165C241}" type="slidenum">
              <a:rPr lang="en-US" smtClean="0"/>
              <a:pPr/>
              <a:t>2</a:t>
            </a:fld>
            <a:endParaRPr lang="en-US" dirty="0"/>
          </a:p>
        </p:txBody>
      </p:sp>
    </p:spTree>
    <p:extLst>
      <p:ext uri="{BB962C8B-B14F-4D97-AF65-F5344CB8AC3E}">
        <p14:creationId xmlns:p14="http://schemas.microsoft.com/office/powerpoint/2010/main" val="2898253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9AF5D-D013-47EF-9FD7-8E0BF0241EC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278441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FB9C2-41B7-4DBB-822C-1B753165C241}" type="slidenum">
              <a:rPr lang="en-US" smtClean="0"/>
              <a:pPr/>
              <a:t>21</a:t>
            </a:fld>
            <a:endParaRPr lang="en-US" dirty="0"/>
          </a:p>
        </p:txBody>
      </p:sp>
    </p:spTree>
    <p:extLst>
      <p:ext uri="{BB962C8B-B14F-4D97-AF65-F5344CB8AC3E}">
        <p14:creationId xmlns:p14="http://schemas.microsoft.com/office/powerpoint/2010/main" val="1656592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99AF5D-D013-47EF-9FD7-8E0BF0241EC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926158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5FB9C2-41B7-4DBB-822C-1B753165C241}" type="slidenum">
              <a:rPr lang="en-US" smtClean="0"/>
              <a:pPr/>
              <a:t>23</a:t>
            </a:fld>
            <a:endParaRPr lang="en-US" dirty="0"/>
          </a:p>
        </p:txBody>
      </p:sp>
    </p:spTree>
    <p:extLst>
      <p:ext uri="{BB962C8B-B14F-4D97-AF65-F5344CB8AC3E}">
        <p14:creationId xmlns:p14="http://schemas.microsoft.com/office/powerpoint/2010/main" val="3084327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6199AF5D-D013-47EF-9FD7-8E0BF0241EC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87042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F07337-51E2-4AEC-B04A-15CCE2E6ADF3}" type="slidenum">
              <a:rPr lang="en-US" smtClean="0"/>
              <a:t>26</a:t>
            </a:fld>
            <a:endParaRPr lang="en-US"/>
          </a:p>
        </p:txBody>
      </p:sp>
    </p:spTree>
    <p:extLst>
      <p:ext uri="{BB962C8B-B14F-4D97-AF65-F5344CB8AC3E}">
        <p14:creationId xmlns:p14="http://schemas.microsoft.com/office/powerpoint/2010/main" val="3708297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first bullet point may sound a bit contradictory to the previous</a:t>
            </a:r>
            <a:r>
              <a:rPr lang="en-US" baseline="0" dirty="0" smtClean="0"/>
              <a:t> slide. Since the blessing of virtualization (CLOUD), the systems are a means to the end. Data is King. The technologies we have now make the systems a part of the data such as a .</a:t>
            </a:r>
            <a:r>
              <a:rPr lang="en-US" baseline="0" dirty="0" err="1" smtClean="0"/>
              <a:t>vmdk</a:t>
            </a:r>
            <a:r>
              <a:rPr lang="en-US" baseline="0" dirty="0" smtClean="0"/>
              <a:t> file. </a:t>
            </a:r>
          </a:p>
          <a:p>
            <a:endParaRPr lang="en-US" baseline="0" dirty="0" smtClean="0"/>
          </a:p>
          <a:p>
            <a:r>
              <a:rPr lang="en-US" baseline="0" dirty="0" smtClean="0"/>
              <a:t>Make sure you don</a:t>
            </a:r>
            <a:r>
              <a:rPr lang="uk-UA" baseline="0" dirty="0" smtClean="0"/>
              <a:t>’</a:t>
            </a:r>
            <a:r>
              <a:rPr lang="en-US" baseline="0" dirty="0" smtClean="0"/>
              <a:t>t forget that hopefully, your production environment will once again thrive. How do you get your systems/data back to production since the disaster? </a:t>
            </a:r>
          </a:p>
          <a:p>
            <a:endParaRPr lang="en-US" baseline="0" dirty="0" smtClean="0"/>
          </a:p>
          <a:p>
            <a:r>
              <a:rPr lang="en-US" baseline="0" dirty="0" smtClean="0"/>
              <a:t>Most importantly, start small. Don</a:t>
            </a:r>
            <a:r>
              <a:rPr lang="uk-UA" baseline="0" dirty="0" smtClean="0"/>
              <a:t>’</a:t>
            </a:r>
            <a:r>
              <a:rPr lang="en-US" baseline="0" dirty="0" smtClean="0"/>
              <a:t>t try to boil the ocean. There are tons of things to do so don</a:t>
            </a:r>
            <a:r>
              <a:rPr lang="uk-UA" baseline="0" dirty="0" smtClean="0"/>
              <a:t>’</a:t>
            </a:r>
            <a:r>
              <a:rPr lang="en-US" baseline="0" dirty="0" smtClean="0"/>
              <a:t>t try to get to 100% before starting or you will be behind before you start. </a:t>
            </a:r>
            <a:endParaRPr lang="en-US" dirty="0"/>
          </a:p>
        </p:txBody>
      </p:sp>
      <p:sp>
        <p:nvSpPr>
          <p:cNvPr id="4" name="Slide Number Placeholder 3"/>
          <p:cNvSpPr>
            <a:spLocks noGrp="1"/>
          </p:cNvSpPr>
          <p:nvPr>
            <p:ph type="sldNum" sz="quarter" idx="10"/>
          </p:nvPr>
        </p:nvSpPr>
        <p:spPr/>
        <p:txBody>
          <a:bodyPr/>
          <a:lstStyle/>
          <a:p>
            <a:fld id="{24F07337-51E2-4AEC-B04A-15CCE2E6ADF3}" type="slidenum">
              <a:rPr lang="en-US" smtClean="0"/>
              <a:t>27</a:t>
            </a:fld>
            <a:endParaRPr lang="en-US"/>
          </a:p>
        </p:txBody>
      </p:sp>
    </p:spTree>
    <p:extLst>
      <p:ext uri="{BB962C8B-B14F-4D97-AF65-F5344CB8AC3E}">
        <p14:creationId xmlns:p14="http://schemas.microsoft.com/office/powerpoint/2010/main" val="1555903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Assume your DR plan</a:t>
            </a:r>
            <a:r>
              <a:rPr lang="en-US" baseline="0" dirty="0" smtClean="0"/>
              <a:t> will fail so test the hell out of it.</a:t>
            </a:r>
          </a:p>
          <a:p>
            <a:r>
              <a:rPr lang="en-US" baseline="0" dirty="0" smtClean="0"/>
              <a:t>Make sure your “C” suite understands realistic RTO’s</a:t>
            </a:r>
          </a:p>
          <a:p>
            <a:r>
              <a:rPr lang="en-US" baseline="0" dirty="0" smtClean="0"/>
              <a:t>Redundancy is awesome and best practice</a:t>
            </a:r>
            <a:r>
              <a:rPr lang="is-IS" baseline="0" dirty="0" smtClean="0"/>
              <a:t>… redundancy is not DR. DR is geo-diverse. </a:t>
            </a:r>
          </a:p>
          <a:p>
            <a:r>
              <a:rPr lang="is-IS" baseline="0" dirty="0" smtClean="0"/>
              <a:t>”C” must say “Si” ask for a executive sponsor to see it above to a board of directors or owners.</a:t>
            </a:r>
          </a:p>
          <a:p>
            <a:r>
              <a:rPr lang="is-IS" baseline="0" dirty="0" smtClean="0"/>
              <a:t>Test your tests. </a:t>
            </a:r>
          </a:p>
          <a:p>
            <a:r>
              <a:rPr lang="is-IS" baseline="0" dirty="0" smtClean="0"/>
              <a:t>What are you waiting for? </a:t>
            </a:r>
          </a:p>
          <a:p>
            <a:endParaRPr lang="en-US" dirty="0"/>
          </a:p>
        </p:txBody>
      </p:sp>
      <p:sp>
        <p:nvSpPr>
          <p:cNvPr id="4" name="Slide Number Placeholder 3"/>
          <p:cNvSpPr>
            <a:spLocks noGrp="1"/>
          </p:cNvSpPr>
          <p:nvPr>
            <p:ph type="sldNum" sz="quarter" idx="10"/>
          </p:nvPr>
        </p:nvSpPr>
        <p:spPr/>
        <p:txBody>
          <a:bodyPr/>
          <a:lstStyle/>
          <a:p>
            <a:fld id="{24F07337-51E2-4AEC-B04A-15CCE2E6ADF3}" type="slidenum">
              <a:rPr lang="en-US" smtClean="0"/>
              <a:t>28</a:t>
            </a:fld>
            <a:endParaRPr lang="en-US"/>
          </a:p>
        </p:txBody>
      </p:sp>
    </p:spTree>
    <p:extLst>
      <p:ext uri="{BB962C8B-B14F-4D97-AF65-F5344CB8AC3E}">
        <p14:creationId xmlns:p14="http://schemas.microsoft.com/office/powerpoint/2010/main" val="1062323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F07337-51E2-4AEC-B04A-15CCE2E6ADF3}" type="slidenum">
              <a:rPr lang="en-US" smtClean="0"/>
              <a:t>31</a:t>
            </a:fld>
            <a:endParaRPr lang="en-US"/>
          </a:p>
        </p:txBody>
      </p:sp>
    </p:spTree>
    <p:extLst>
      <p:ext uri="{BB962C8B-B14F-4D97-AF65-F5344CB8AC3E}">
        <p14:creationId xmlns:p14="http://schemas.microsoft.com/office/powerpoint/2010/main" val="881520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a:t>
            </a:r>
            <a:r>
              <a:rPr lang="en-US" baseline="0" dirty="0" smtClean="0"/>
              <a:t> understand the perspective of this conversation today…</a:t>
            </a:r>
            <a:endParaRPr lang="en-US" dirty="0"/>
          </a:p>
        </p:txBody>
      </p:sp>
      <p:sp>
        <p:nvSpPr>
          <p:cNvPr id="4" name="Slide Number Placeholder 3"/>
          <p:cNvSpPr>
            <a:spLocks noGrp="1"/>
          </p:cNvSpPr>
          <p:nvPr>
            <p:ph type="sldNum" sz="quarter" idx="10"/>
          </p:nvPr>
        </p:nvSpPr>
        <p:spPr/>
        <p:txBody>
          <a:bodyPr/>
          <a:lstStyle/>
          <a:p>
            <a:fld id="{6199AF5D-D013-47EF-9FD7-8E0BF0241ECF}" type="slidenum">
              <a:rPr lang="en-US" smtClean="0"/>
              <a:t>3</a:t>
            </a:fld>
            <a:endParaRPr lang="en-US" dirty="0"/>
          </a:p>
        </p:txBody>
      </p:sp>
    </p:spTree>
    <p:extLst>
      <p:ext uri="{BB962C8B-B14F-4D97-AF65-F5344CB8AC3E}">
        <p14:creationId xmlns:p14="http://schemas.microsoft.com/office/powerpoint/2010/main" val="1559416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what</a:t>
            </a:r>
            <a:r>
              <a:rPr lang="en-US" sz="1200" b="0" i="0" kern="1200" baseline="0" dirty="0" smtClean="0">
                <a:solidFill>
                  <a:schemeClr val="tx1"/>
                </a:solidFill>
                <a:effectLst/>
                <a:latin typeface="+mn-lt"/>
                <a:ea typeface="+mn-ea"/>
                <a:cs typeface="+mn-cs"/>
              </a:rPr>
              <a:t> may be the most interesting thing you hear today, consider the Pinocchio Paradox </a:t>
            </a: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Let</a:t>
            </a:r>
            <a:r>
              <a:rPr lang="en-US" sz="1200" b="0" i="0" kern="1200" baseline="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me explain, as we all know, Pinocchio’s nose grows </a:t>
            </a:r>
            <a:r>
              <a:rPr lang="en-US" sz="1200" b="0" i="0" kern="1200" dirty="0" smtClean="0">
                <a:solidFill>
                  <a:schemeClr val="tx1"/>
                </a:solidFill>
                <a:effectLst/>
                <a:latin typeface="+mn-lt"/>
                <a:ea typeface="+mn-ea"/>
                <a:cs typeface="+mn-cs"/>
              </a:rPr>
              <a:t>only when </a:t>
            </a:r>
            <a:r>
              <a:rPr lang="en-US" sz="1200" b="0" i="0" kern="1200" dirty="0" smtClean="0">
                <a:solidFill>
                  <a:schemeClr val="tx1"/>
                </a:solidFill>
                <a:effectLst/>
                <a:latin typeface="+mn-lt"/>
                <a:ea typeface="+mn-ea"/>
                <a:cs typeface="+mn-cs"/>
              </a:rPr>
              <a:t>he tells a lie.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 if he </a:t>
            </a:r>
            <a:r>
              <a:rPr lang="en-US" sz="1200" b="0" i="0" kern="1200" dirty="0" smtClean="0">
                <a:solidFill>
                  <a:schemeClr val="tx1"/>
                </a:solidFill>
                <a:effectLst/>
                <a:latin typeface="+mn-lt"/>
                <a:ea typeface="+mn-ea"/>
                <a:cs typeface="+mn-cs"/>
              </a:rPr>
              <a:t>were to say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“my </a:t>
            </a:r>
            <a:r>
              <a:rPr lang="en-US" sz="1200" b="0" i="0" kern="1200" dirty="0" smtClean="0">
                <a:solidFill>
                  <a:schemeClr val="tx1"/>
                </a:solidFill>
                <a:effectLst/>
                <a:latin typeface="+mn-lt"/>
                <a:ea typeface="+mn-ea"/>
                <a:cs typeface="+mn-cs"/>
              </a:rPr>
              <a:t>nose will grow now”</a:t>
            </a:r>
          </a:p>
          <a:p>
            <a:endParaRPr lang="en-US" sz="1200" b="0" i="0" kern="120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if his nose does grow that would mean he </a:t>
            </a:r>
            <a:r>
              <a:rPr lang="en-US" sz="1200" b="0" i="0" u="sng" kern="1200" dirty="0" smtClean="0">
                <a:solidFill>
                  <a:schemeClr val="tx1"/>
                </a:solidFill>
                <a:effectLst/>
                <a:latin typeface="+mn-lt"/>
                <a:ea typeface="+mn-ea"/>
                <a:cs typeface="+mn-cs"/>
              </a:rPr>
              <a:t>wasn’t</a:t>
            </a:r>
            <a:r>
              <a:rPr lang="en-US" sz="1200" b="0" i="0" kern="1200" dirty="0" smtClean="0">
                <a:solidFill>
                  <a:schemeClr val="tx1"/>
                </a:solidFill>
                <a:effectLst/>
                <a:latin typeface="+mn-lt"/>
                <a:ea typeface="+mn-ea"/>
                <a:cs typeface="+mn-cs"/>
              </a:rPr>
              <a:t> lying, </a:t>
            </a:r>
          </a:p>
          <a:p>
            <a:endParaRPr lang="en-US" sz="1200" b="0" i="0" kern="120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so </a:t>
            </a:r>
            <a:r>
              <a:rPr lang="en-US" sz="1200" b="0" i="0" kern="1200" dirty="0" smtClean="0">
                <a:solidFill>
                  <a:schemeClr val="tx1"/>
                </a:solidFill>
                <a:effectLst/>
                <a:latin typeface="+mn-lt"/>
                <a:ea typeface="+mn-ea"/>
                <a:cs typeface="+mn-cs"/>
              </a:rPr>
              <a:t>if he </a:t>
            </a:r>
            <a:r>
              <a:rPr lang="en-US" sz="1200" b="0" i="0" u="sng" kern="1200" dirty="0" smtClean="0">
                <a:solidFill>
                  <a:schemeClr val="tx1"/>
                </a:solidFill>
                <a:effectLst/>
                <a:latin typeface="+mn-lt"/>
                <a:ea typeface="+mn-ea"/>
                <a:cs typeface="+mn-cs"/>
              </a:rPr>
              <a:t>wasn’t</a:t>
            </a:r>
            <a:r>
              <a:rPr lang="en-US" sz="1200" b="0" i="0" kern="1200" dirty="0" smtClean="0">
                <a:solidFill>
                  <a:schemeClr val="tx1"/>
                </a:solidFill>
                <a:effectLst/>
                <a:latin typeface="+mn-lt"/>
                <a:ea typeface="+mn-ea"/>
                <a:cs typeface="+mn-cs"/>
              </a:rPr>
              <a:t> lying, his nose wouldn’t grow</a:t>
            </a:r>
          </a:p>
          <a:p>
            <a:endParaRPr lang="en-US" sz="1200" b="0" i="0" kern="120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this would mean his </a:t>
            </a:r>
            <a:r>
              <a:rPr lang="en-US" sz="1200" b="0" i="0" kern="1200" dirty="0" smtClean="0">
                <a:solidFill>
                  <a:schemeClr val="tx1"/>
                </a:solidFill>
                <a:effectLst/>
                <a:latin typeface="+mn-lt"/>
                <a:ea typeface="+mn-ea"/>
                <a:cs typeface="+mn-cs"/>
              </a:rPr>
              <a:t>statement would be a lie,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so his nose would grow</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however, </a:t>
            </a:r>
            <a:r>
              <a:rPr lang="en-US" sz="1200" b="0" i="0" kern="1200" dirty="0" smtClean="0">
                <a:solidFill>
                  <a:schemeClr val="tx1"/>
                </a:solidFill>
                <a:effectLst/>
                <a:latin typeface="+mn-lt"/>
                <a:ea typeface="+mn-ea"/>
                <a:cs typeface="+mn-cs"/>
              </a:rPr>
              <a:t>then the statement wouldn’t be a lie,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so his nose wouldn’t grow…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Basically, his nose would have to grow to make Pinocchio’s statement not a lie, but then it can’t grow </a:t>
            </a:r>
            <a:r>
              <a:rPr lang="en-US" sz="1200" b="0" i="0" kern="1200" dirty="0" smtClean="0">
                <a:solidFill>
                  <a:schemeClr val="tx1"/>
                </a:solidFill>
                <a:effectLst/>
                <a:latin typeface="+mn-lt"/>
                <a:ea typeface="+mn-ea"/>
                <a:cs typeface="+mn-cs"/>
              </a:rPr>
              <a:t>since it isn't a lie. </a:t>
            </a:r>
            <a:endParaRPr lang="en-US" dirty="0"/>
          </a:p>
        </p:txBody>
      </p:sp>
      <p:sp>
        <p:nvSpPr>
          <p:cNvPr id="4" name="Slide Number Placeholder 3"/>
          <p:cNvSpPr>
            <a:spLocks noGrp="1"/>
          </p:cNvSpPr>
          <p:nvPr>
            <p:ph type="sldNum" sz="quarter" idx="10"/>
          </p:nvPr>
        </p:nvSpPr>
        <p:spPr/>
        <p:txBody>
          <a:bodyPr/>
          <a:lstStyle/>
          <a:p>
            <a:fld id="{24F07337-51E2-4AEC-B04A-15CCE2E6ADF3}" type="slidenum">
              <a:rPr lang="en-US" smtClean="0"/>
              <a:t>4</a:t>
            </a:fld>
            <a:endParaRPr lang="en-US"/>
          </a:p>
        </p:txBody>
      </p:sp>
    </p:spTree>
    <p:extLst>
      <p:ext uri="{BB962C8B-B14F-4D97-AF65-F5344CB8AC3E}">
        <p14:creationId xmlns:p14="http://schemas.microsoft.com/office/powerpoint/2010/main" val="3321203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there</a:t>
            </a:r>
            <a:r>
              <a:rPr lang="en-US" baseline="0" dirty="0" smtClean="0"/>
              <a:t> a right or wrong type of disaster to build a DR plan around? NO</a:t>
            </a:r>
          </a:p>
          <a:p>
            <a:endParaRPr lang="en-US" baseline="0" dirty="0" smtClean="0"/>
          </a:p>
          <a:p>
            <a:r>
              <a:rPr lang="en-US" baseline="0" dirty="0" smtClean="0"/>
              <a:t>Unfortunately most people we talk with think and plan only for the natural disasters however, statistically, those are the ones that happen least of all. Anyone care to guess what the most common type of disaster occurrence is? </a:t>
            </a:r>
          </a:p>
          <a:p>
            <a:endParaRPr lang="en-US" baseline="0" dirty="0" smtClean="0"/>
          </a:p>
          <a:p>
            <a:pPr marL="171450" indent="-171450">
              <a:buFontTx/>
              <a:buChar char="-"/>
            </a:pPr>
            <a:r>
              <a:rPr lang="en-US" baseline="0" dirty="0" smtClean="0"/>
              <a:t>Human Error</a:t>
            </a:r>
          </a:p>
          <a:p>
            <a:pPr marL="171450" indent="-171450">
              <a:buFontTx/>
              <a:buChar char="-"/>
            </a:pPr>
            <a:endParaRPr lang="en-US" baseline="0" dirty="0" smtClean="0"/>
          </a:p>
          <a:p>
            <a:pPr marL="171450" indent="-171450">
              <a:buFontTx/>
              <a:buChar char="-"/>
            </a:pPr>
            <a:r>
              <a:rPr lang="en-US" baseline="0" dirty="0" smtClean="0"/>
              <a:t>How many have a spare tire?</a:t>
            </a:r>
          </a:p>
          <a:p>
            <a:pPr marL="171450" indent="-171450">
              <a:buFontTx/>
              <a:buChar char="-"/>
            </a:pPr>
            <a:r>
              <a:rPr lang="en-US" baseline="0" dirty="0" smtClean="0"/>
              <a:t>How many test the air pressure?</a:t>
            </a:r>
          </a:p>
          <a:p>
            <a:pPr marL="171450" indent="-171450">
              <a:buFontTx/>
              <a:buChar char="-"/>
            </a:pPr>
            <a:endParaRPr lang="en-US" baseline="0" dirty="0" smtClean="0"/>
          </a:p>
          <a:p>
            <a:pPr marL="171450" indent="-171450">
              <a:buFontTx/>
              <a:buChar char="-"/>
            </a:pPr>
            <a:r>
              <a:rPr lang="en-US" baseline="0" dirty="0" smtClean="0"/>
              <a:t>How many have redundant edge network devices (Firewalls) </a:t>
            </a:r>
          </a:p>
          <a:p>
            <a:pPr marL="171450" indent="-171450">
              <a:buFontTx/>
              <a:buChar char="-"/>
            </a:pPr>
            <a:r>
              <a:rPr lang="en-US" baseline="0" dirty="0" smtClean="0"/>
              <a:t>How many have redundant network infrastructure</a:t>
            </a:r>
          </a:p>
          <a:p>
            <a:pPr marL="171450" indent="-171450">
              <a:buFontTx/>
              <a:buChar char="-"/>
            </a:pPr>
            <a:r>
              <a:rPr lang="en-US" baseline="0" dirty="0" smtClean="0"/>
              <a:t>How many have redundant SAN’s (controllers will suffice)</a:t>
            </a:r>
          </a:p>
          <a:p>
            <a:pPr marL="171450" indent="-171450">
              <a:buFontTx/>
              <a:buChar char="-"/>
            </a:pPr>
            <a:r>
              <a:rPr lang="en-US" baseline="0" dirty="0" smtClean="0"/>
              <a:t>How many have redundant Compute nodes (N+1)</a:t>
            </a:r>
          </a:p>
          <a:p>
            <a:pPr marL="171450" indent="-171450">
              <a:buFontTx/>
              <a:buChar char="-"/>
            </a:pPr>
            <a:r>
              <a:rPr lang="en-US" baseline="0" dirty="0" smtClean="0"/>
              <a:t>How many have redundant ISP’s</a:t>
            </a:r>
          </a:p>
          <a:p>
            <a:pPr marL="171450" indent="-171450">
              <a:buFontTx/>
              <a:buChar char="-"/>
            </a:pPr>
            <a:r>
              <a:rPr lang="en-US" baseline="0" dirty="0" smtClean="0"/>
              <a:t>How many have a DR strategy in place</a:t>
            </a:r>
          </a:p>
          <a:p>
            <a:pPr marL="171450" indent="-171450">
              <a:buFontTx/>
              <a:buChar char="-"/>
            </a:pPr>
            <a:r>
              <a:rPr lang="en-US" baseline="0" dirty="0" smtClean="0"/>
              <a:t>How many regularly test their DR strategy?</a:t>
            </a:r>
          </a:p>
          <a:p>
            <a:pPr marL="171450" indent="-171450">
              <a:buFontTx/>
              <a:buChar char="-"/>
            </a:pPr>
            <a:r>
              <a:rPr lang="en-US" baseline="0" dirty="0" smtClean="0"/>
              <a:t>How many use are Peak 10 production cloud, colocation or </a:t>
            </a:r>
            <a:r>
              <a:rPr lang="en-US" baseline="0" dirty="0" err="1" smtClean="0"/>
              <a:t>DRaaS</a:t>
            </a:r>
            <a:r>
              <a:rPr lang="en-US" baseline="0" dirty="0" smtClean="0"/>
              <a:t> customers</a:t>
            </a:r>
          </a:p>
          <a:p>
            <a:pPr marL="171450" indent="-171450">
              <a:buFontTx/>
              <a:buChar char="-"/>
            </a:pPr>
            <a:r>
              <a:rPr lang="en-US" baseline="0" dirty="0" smtClean="0"/>
              <a:t>Everyone sitting, our sales reps will be by to see you</a:t>
            </a:r>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4F07337-51E2-4AEC-B04A-15CCE2E6ADF3}" type="slidenum">
              <a:rPr lang="en-US" smtClean="0"/>
              <a:t>5</a:t>
            </a:fld>
            <a:endParaRPr lang="en-US"/>
          </a:p>
        </p:txBody>
      </p:sp>
    </p:spTree>
    <p:extLst>
      <p:ext uri="{BB962C8B-B14F-4D97-AF65-F5344CB8AC3E}">
        <p14:creationId xmlns:p14="http://schemas.microsoft.com/office/powerpoint/2010/main" val="2995768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looks a lot more cognitive after a few drinks</a:t>
            </a:r>
            <a:r>
              <a:rPr lang="en-US" baseline="0" dirty="0" smtClean="0"/>
              <a:t> but the message here is the more “Critical” your data and systems are, the more you will spend to lessen the impact or loss in the event of one of those disasters we spoke of on the previous slide. </a:t>
            </a:r>
          </a:p>
          <a:p>
            <a:r>
              <a:rPr lang="en-US" baseline="0" dirty="0" smtClean="0"/>
              <a:t>Recovery time in days costs less than recovery time in seconds. </a:t>
            </a:r>
          </a:p>
          <a:p>
            <a:endParaRPr lang="en-US" baseline="0" dirty="0" smtClean="0"/>
          </a:p>
          <a:p>
            <a:r>
              <a:rPr lang="en-US" baseline="0" dirty="0" smtClean="0"/>
              <a:t>There are different types of DR solutions for different workloads, it is a process to identify which is which. </a:t>
            </a:r>
            <a:endParaRPr lang="en-US" dirty="0"/>
          </a:p>
        </p:txBody>
      </p:sp>
      <p:sp>
        <p:nvSpPr>
          <p:cNvPr id="4" name="Slide Number Placeholder 3"/>
          <p:cNvSpPr>
            <a:spLocks noGrp="1"/>
          </p:cNvSpPr>
          <p:nvPr>
            <p:ph type="sldNum" sz="quarter" idx="10"/>
          </p:nvPr>
        </p:nvSpPr>
        <p:spPr/>
        <p:txBody>
          <a:bodyPr/>
          <a:lstStyle/>
          <a:p>
            <a:fld id="{24F07337-51E2-4AEC-B04A-15CCE2E6ADF3}" type="slidenum">
              <a:rPr lang="en-US" smtClean="0"/>
              <a:t>6</a:t>
            </a:fld>
            <a:endParaRPr lang="en-US"/>
          </a:p>
        </p:txBody>
      </p:sp>
    </p:spTree>
    <p:extLst>
      <p:ext uri="{BB962C8B-B14F-4D97-AF65-F5344CB8AC3E}">
        <p14:creationId xmlns:p14="http://schemas.microsoft.com/office/powerpoint/2010/main" val="1080901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his how we view DR methodology… it is a</a:t>
            </a:r>
            <a:r>
              <a:rPr lang="en-US" baseline="0" dirty="0" smtClean="0"/>
              <a:t> circle with no end. </a:t>
            </a:r>
          </a:p>
          <a:p>
            <a:endParaRPr lang="en-US" baseline="0" dirty="0" smtClean="0"/>
          </a:p>
          <a:p>
            <a:r>
              <a:rPr lang="en-US" baseline="0" dirty="0" smtClean="0"/>
              <a:t>Rinse and Repeat not Set it and forget it. </a:t>
            </a:r>
          </a:p>
          <a:p>
            <a:endParaRPr lang="en-US" baseline="0" dirty="0" smtClean="0"/>
          </a:p>
          <a:p>
            <a:r>
              <a:rPr lang="en-US" baseline="0" dirty="0" smtClean="0"/>
              <a:t>Each business unit or application has a place on this chart. </a:t>
            </a:r>
            <a:endParaRPr lang="en-US" dirty="0"/>
          </a:p>
        </p:txBody>
      </p:sp>
      <p:sp>
        <p:nvSpPr>
          <p:cNvPr id="4" name="Slide Number Placeholder 3"/>
          <p:cNvSpPr>
            <a:spLocks noGrp="1"/>
          </p:cNvSpPr>
          <p:nvPr>
            <p:ph type="sldNum" sz="quarter" idx="10"/>
          </p:nvPr>
        </p:nvSpPr>
        <p:spPr/>
        <p:txBody>
          <a:bodyPr/>
          <a:lstStyle/>
          <a:p>
            <a:fld id="{24F07337-51E2-4AEC-B04A-15CCE2E6ADF3}" type="slidenum">
              <a:rPr lang="en-US" smtClean="0"/>
              <a:t>7</a:t>
            </a:fld>
            <a:endParaRPr lang="en-US"/>
          </a:p>
        </p:txBody>
      </p:sp>
    </p:spTree>
    <p:extLst>
      <p:ext uri="{BB962C8B-B14F-4D97-AF65-F5344CB8AC3E}">
        <p14:creationId xmlns:p14="http://schemas.microsoft.com/office/powerpoint/2010/main" val="3840138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no mistake</a:t>
            </a:r>
            <a:r>
              <a:rPr lang="is-IS" dirty="0" smtClean="0"/>
              <a:t>… Having no</a:t>
            </a:r>
            <a:r>
              <a:rPr lang="is-IS" baseline="0" dirty="0" smtClean="0"/>
              <a:t> “C” level“ buy-in will quickly reveal the visual illustration of wasting your time. </a:t>
            </a:r>
          </a:p>
          <a:p>
            <a:endParaRPr lang="is-IS" baseline="0" dirty="0" smtClean="0"/>
          </a:p>
          <a:p>
            <a:r>
              <a:rPr lang="is-IS" baseline="0" dirty="0" smtClean="0"/>
              <a:t>I was in the airport a few weeks ago and saw a middle-aged man standing at the bottom of a motionless escallator. I could tell by the look on his face he wasn‘t sure what was going on. Intreagued, I asked him if everything was OK. Towhich he responded, yes, I am just waiting. </a:t>
            </a:r>
          </a:p>
          <a:p>
            <a:endParaRPr lang="is-IS" baseline="0" dirty="0" smtClean="0"/>
          </a:p>
          <a:p>
            <a:r>
              <a:rPr lang="is-IS" baseline="0" dirty="0" smtClean="0"/>
              <a:t>So instead of climbing the motionless people mover a.k.a stairs; he was infact wasting time by waiting. I dont know the full story. Maybe he had time to kill, maybe he had </a:t>
            </a:r>
            <a:r>
              <a:rPr lang="en-US" sz="1200" b="0" i="0" kern="1200" dirty="0" smtClean="0">
                <a:solidFill>
                  <a:schemeClr val="tx1"/>
                </a:solidFill>
                <a:effectLst/>
                <a:latin typeface="+mn-lt"/>
                <a:ea typeface="+mn-ea"/>
                <a:cs typeface="+mn-cs"/>
              </a:rPr>
              <a:t>Escalaphobia (a</a:t>
            </a:r>
            <a:r>
              <a:rPr lang="en-US" sz="1200" b="0" i="0" kern="1200" baseline="0" dirty="0" smtClean="0">
                <a:solidFill>
                  <a:schemeClr val="tx1"/>
                </a:solidFill>
                <a:effectLst/>
                <a:latin typeface="+mn-lt"/>
                <a:ea typeface="+mn-ea"/>
                <a:cs typeface="+mn-cs"/>
              </a:rPr>
              <a:t> fear of escalators which stems from a fear of heights) but to any logical person, he simply was wasting time.</a:t>
            </a:r>
            <a:r>
              <a:rPr lang="is-IS" baseline="0" dirty="0" smtClean="0"/>
              <a:t> </a:t>
            </a:r>
          </a:p>
          <a:p>
            <a:endParaRPr lang="is-IS" baseline="0" dirty="0" smtClean="0"/>
          </a:p>
          <a:p>
            <a:r>
              <a:rPr lang="is-IS" baseline="0" dirty="0" smtClean="0"/>
              <a:t>Spending time building a BC/DR plan without an executive sponsor is akin to standing at the bottom of the escalator waitng for the staris to start moving. </a:t>
            </a:r>
          </a:p>
          <a:p>
            <a:endParaRPr lang="is-IS" baseline="0" dirty="0" smtClean="0"/>
          </a:p>
          <a:p>
            <a:r>
              <a:rPr lang="is-IS" baseline="0" dirty="0" smtClean="0"/>
              <a:t>Business Continuity / Disaster Recovery is a BUSINESS decision, not an IT decision. </a:t>
            </a:r>
            <a:endParaRPr lang="en-US" dirty="0"/>
          </a:p>
        </p:txBody>
      </p:sp>
      <p:sp>
        <p:nvSpPr>
          <p:cNvPr id="4" name="Slide Number Placeholder 3"/>
          <p:cNvSpPr>
            <a:spLocks noGrp="1"/>
          </p:cNvSpPr>
          <p:nvPr>
            <p:ph type="sldNum" sz="quarter" idx="10"/>
          </p:nvPr>
        </p:nvSpPr>
        <p:spPr/>
        <p:txBody>
          <a:bodyPr/>
          <a:lstStyle/>
          <a:p>
            <a:fld id="{24F07337-51E2-4AEC-B04A-15CCE2E6ADF3}" type="slidenum">
              <a:rPr lang="en-US" smtClean="0"/>
              <a:t>8</a:t>
            </a:fld>
            <a:endParaRPr lang="en-US"/>
          </a:p>
        </p:txBody>
      </p:sp>
    </p:spTree>
    <p:extLst>
      <p:ext uri="{BB962C8B-B14F-4D97-AF65-F5344CB8AC3E}">
        <p14:creationId xmlns:p14="http://schemas.microsoft.com/office/powerpoint/2010/main" val="101196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a:t>
            </a:r>
            <a:r>
              <a:rPr lang="en-US" baseline="0" dirty="0" smtClean="0"/>
              <a:t> that is all great but how do I begin.</a:t>
            </a:r>
          </a:p>
          <a:p>
            <a:endParaRPr lang="en-US" baseline="0" dirty="0" smtClean="0"/>
          </a:p>
          <a:p>
            <a:r>
              <a:rPr lang="en-US" baseline="0" dirty="0" smtClean="0"/>
              <a:t>If your answer to any of these is WTF (Wednesday, Thursday, Friday) </a:t>
            </a:r>
            <a:r>
              <a:rPr lang="en-US" baseline="0" dirty="0" smtClean="0">
                <a:sym typeface="Wingdings"/>
              </a:rPr>
              <a:t> get help. </a:t>
            </a:r>
          </a:p>
          <a:p>
            <a:endParaRPr lang="en-US" baseline="0" dirty="0" smtClean="0">
              <a:sym typeface="Wingdings"/>
            </a:endParaRPr>
          </a:p>
          <a:p>
            <a:r>
              <a:rPr lang="en-US" baseline="0" dirty="0" smtClean="0">
                <a:sym typeface="Wingdings"/>
              </a:rPr>
              <a:t>It is 100% fine to admit you need outside expertise to get this right.</a:t>
            </a:r>
          </a:p>
          <a:p>
            <a:endParaRPr lang="en-US" baseline="0" dirty="0" smtClean="0">
              <a:sym typeface="Wingdings"/>
            </a:endParaRPr>
          </a:p>
          <a:p>
            <a:r>
              <a:rPr lang="en-US" baseline="0" dirty="0" smtClean="0">
                <a:sym typeface="Wingdings"/>
              </a:rPr>
              <a:t>This is where that top level support is leveraged. </a:t>
            </a:r>
          </a:p>
          <a:p>
            <a:endParaRPr lang="en-US" baseline="0" dirty="0" smtClean="0">
              <a:sym typeface="Wingdings"/>
            </a:endParaRPr>
          </a:p>
          <a:p>
            <a:r>
              <a:rPr lang="en-US" baseline="0" dirty="0" smtClean="0">
                <a:sym typeface="Wingdings"/>
              </a:rPr>
              <a:t>The way to start this process is to ask your executives/owners “what does an  hour of downtime cost the business” If they can answer it, awesome. If they cannot, Awesome. If they ignore you… update your resume. </a:t>
            </a:r>
          </a:p>
          <a:p>
            <a:endParaRPr lang="en-US" baseline="0" dirty="0" smtClean="0">
              <a:sym typeface="Wingdings"/>
            </a:endParaRPr>
          </a:p>
          <a:p>
            <a:r>
              <a:rPr lang="en-US" baseline="0" dirty="0" smtClean="0">
                <a:sym typeface="Wingdings"/>
              </a:rPr>
              <a:t>That was a response to a customer who didn’t have a DR plan, his resume was updated every 6 months.</a:t>
            </a:r>
          </a:p>
          <a:p>
            <a:endParaRPr lang="en-US" dirty="0"/>
          </a:p>
        </p:txBody>
      </p:sp>
      <p:sp>
        <p:nvSpPr>
          <p:cNvPr id="4" name="Slide Number Placeholder 3"/>
          <p:cNvSpPr>
            <a:spLocks noGrp="1"/>
          </p:cNvSpPr>
          <p:nvPr>
            <p:ph type="sldNum" sz="quarter" idx="10"/>
          </p:nvPr>
        </p:nvSpPr>
        <p:spPr/>
        <p:txBody>
          <a:bodyPr/>
          <a:lstStyle/>
          <a:p>
            <a:fld id="{24F07337-51E2-4AEC-B04A-15CCE2E6ADF3}" type="slidenum">
              <a:rPr lang="en-US" smtClean="0"/>
              <a:t>9</a:t>
            </a:fld>
            <a:endParaRPr lang="en-US"/>
          </a:p>
        </p:txBody>
      </p:sp>
    </p:spTree>
    <p:extLst>
      <p:ext uri="{BB962C8B-B14F-4D97-AF65-F5344CB8AC3E}">
        <p14:creationId xmlns:p14="http://schemas.microsoft.com/office/powerpoint/2010/main" val="3555742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png"/><Relationship Id="rId1" Type="http://schemas.openxmlformats.org/officeDocument/2006/relationships/slideMaster" Target="../slideMasters/slideMaster8.xml"/><Relationship Id="rId2" Type="http://schemas.openxmlformats.org/officeDocument/2006/relationships/image" Target="../media/image23.jpe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1.png"/><Relationship Id="rId1" Type="http://schemas.openxmlformats.org/officeDocument/2006/relationships/slideMaster" Target="../slideMasters/slideMaster9.xml"/><Relationship Id="rId2" Type="http://schemas.openxmlformats.org/officeDocument/2006/relationships/image" Target="../media/image30.jp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1.png"/><Relationship Id="rId1" Type="http://schemas.openxmlformats.org/officeDocument/2006/relationships/slideMaster" Target="../slideMasters/slideMaster10.xml"/><Relationship Id="rId2" Type="http://schemas.openxmlformats.org/officeDocument/2006/relationships/image" Target="../media/image30.jp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7.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7.pn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7.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pn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pn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pn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pn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8.pn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8.pn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8.pn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9.pn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9.png"/></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9.png"/></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39.pn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2.png"/></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2.png"/></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2.png"/></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38.png"/></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38.pn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38.png"/></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38.png"/></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39.pn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39.png"/></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3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39.png"/></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2.png"/><Relationship Id="rId5" Type="http://schemas.openxmlformats.org/officeDocument/2006/relationships/image" Target="../media/image13.png"/><Relationship Id="rId1" Type="http://schemas.openxmlformats.org/officeDocument/2006/relationships/slideMaster" Target="../slideMasters/slideMaster16.xml"/><Relationship Id="rId2" Type="http://schemas.openxmlformats.org/officeDocument/2006/relationships/image" Target="../media/image11.jpe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9.png"/><Relationship Id="rId5" Type="http://schemas.openxmlformats.org/officeDocument/2006/relationships/image" Target="../media/image13.png"/><Relationship Id="rId1" Type="http://schemas.openxmlformats.org/officeDocument/2006/relationships/slideMaster" Target="../slideMasters/slideMaster16.xml"/><Relationship Id="rId2" Type="http://schemas.openxmlformats.org/officeDocument/2006/relationships/image" Target="../media/image14.jpeg"/></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0.png"/><Relationship Id="rId5" Type="http://schemas.openxmlformats.org/officeDocument/2006/relationships/image" Target="../media/image13.png"/><Relationship Id="rId1" Type="http://schemas.openxmlformats.org/officeDocument/2006/relationships/slideMaster" Target="../slideMasters/slideMaster16.xml"/><Relationship Id="rId2" Type="http://schemas.openxmlformats.org/officeDocument/2006/relationships/image" Target="../media/image15.jpeg"/></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Master" Target="../slideMasters/slideMaster16.xml"/><Relationship Id="rId2" Type="http://schemas.openxmlformats.org/officeDocument/2006/relationships/image" Target="../media/image16.jpeg"/></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2.png"/></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2.pn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3.png"/></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3.png"/></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3.pn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4.png"/></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4.png"/></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4.png"/></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5.png"/></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17.jpeg"/><Relationship Id="rId3" Type="http://schemas.openxmlformats.org/officeDocument/2006/relationships/image" Target="../media/image18.png"/></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19.jpeg"/><Relationship Id="rId3" Type="http://schemas.openxmlformats.org/officeDocument/2006/relationships/image" Target="../media/image18.png"/></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20.jpeg"/><Relationship Id="rId3"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 Id="rId2" Type="http://schemas.openxmlformats.org/officeDocument/2006/relationships/image" Target="../media/image21.jpeg"/></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2.png"/></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2.png"/></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2.png"/></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3.png"/></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3.pn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4.png"/></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4.png"/></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4.png"/></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0.xml"/><Relationship Id="rId2" Type="http://schemas.openxmlformats.org/officeDocument/2006/relationships/image" Target="../media/image5.pn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2.png"/></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2.png"/></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2.png"/></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2.png"/></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38.png"/></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38.png"/></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38.png"/></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3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39.png"/></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39.png"/></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39.png"/></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39.png"/></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4.png"/></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2.png"/></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3.xml"/><Relationship Id="rId2" Type="http://schemas.openxmlformats.org/officeDocument/2006/relationships/image" Target="../media/image2.png"/></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2.png"/></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2.png"/></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2.png"/></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3.png"/></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3.png"/></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3.png"/></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4.png"/></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4.png"/></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4.xml"/><Relationship Id="rId2" Type="http://schemas.openxmlformats.org/officeDocument/2006/relationships/image" Target="../media/image5.png"/></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2.png"/></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2.png"/></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2.png"/></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3.png"/></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3.png"/></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4.png"/></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4.png"/></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4.png"/></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5.xml"/><Relationship Id="rId2" Type="http://schemas.openxmlformats.org/officeDocument/2006/relationships/image" Target="../media/image5.png"/></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2.png"/><Relationship Id="rId5" Type="http://schemas.openxmlformats.org/officeDocument/2006/relationships/image" Target="../media/image13.png"/><Relationship Id="rId1" Type="http://schemas.openxmlformats.org/officeDocument/2006/relationships/slideMaster" Target="../slideMasters/slideMaster5.xml"/><Relationship Id="rId2" Type="http://schemas.openxmlformats.org/officeDocument/2006/relationships/image" Target="../media/image11.jpeg"/></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2.png"/></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2.png"/></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2.png"/></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2.png"/></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3.png"/></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3.png"/></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9.png"/><Relationship Id="rId5" Type="http://schemas.openxmlformats.org/officeDocument/2006/relationships/image" Target="../media/image13.png"/><Relationship Id="rId1" Type="http://schemas.openxmlformats.org/officeDocument/2006/relationships/slideMaster" Target="../slideMasters/slideMaster5.xml"/><Relationship Id="rId2" Type="http://schemas.openxmlformats.org/officeDocument/2006/relationships/image" Target="../media/image14.jpeg"/></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3.png"/></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3.png"/></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4.png"/></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4.png"/></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4.png"/></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6.xml"/><Relationship Id="rId2" Type="http://schemas.openxmlformats.org/officeDocument/2006/relationships/image" Target="../media/image4.png"/></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9.png"/><Relationship Id="rId5" Type="http://schemas.openxmlformats.org/officeDocument/2006/relationships/image" Target="../media/image13.png"/><Relationship Id="rId1" Type="http://schemas.openxmlformats.org/officeDocument/2006/relationships/slideMaster" Target="../slideMasters/slideMaster5.xml"/><Relationship Id="rId2" Type="http://schemas.openxmlformats.org/officeDocument/2006/relationships/image" Target="../media/image14.jpeg"/></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0.png"/><Relationship Id="rId5" Type="http://schemas.openxmlformats.org/officeDocument/2006/relationships/image" Target="../media/image13.png"/><Relationship Id="rId1" Type="http://schemas.openxmlformats.org/officeDocument/2006/relationships/slideMaster" Target="../slideMasters/slideMaster5.xml"/><Relationship Id="rId2" Type="http://schemas.openxmlformats.org/officeDocument/2006/relationships/image" Target="../media/image15.jpeg"/></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Master" Target="../slideMasters/slideMaster5.xml"/><Relationship Id="rId2" Type="http://schemas.openxmlformats.org/officeDocument/2006/relationships/image" Target="../media/image16.jpeg"/></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2.png"/></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2.png"/></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2.png"/></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2.png"/></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38.png"/></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38.png"/></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38.png"/></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38.png"/></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3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39.png"/></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39.png"/></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28.xml"/><Relationship Id="rId2" Type="http://schemas.openxmlformats.org/officeDocument/2006/relationships/image" Target="../media/image39.png"/></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2.png"/></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2.png"/></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2.png"/></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2.png"/></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3.png"/></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3.png"/></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3.png"/></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4.png"/></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4.png"/></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4.png"/></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29.xml"/><Relationship Id="rId2" Type="http://schemas.openxmlformats.org/officeDocument/2006/relationships/image" Target="../media/image4.png"/></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2.png"/></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2.png"/></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2.png"/></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3.png"/></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3.png"/></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3.png"/></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4.png"/></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4.png"/></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0.xml"/><Relationship Id="rId2"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2.xml"/><Relationship Id="rId2" Type="http://schemas.openxmlformats.org/officeDocument/2006/relationships/image" Target="../media/image2.png"/></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2.xml"/><Relationship Id="rId2" Type="http://schemas.openxmlformats.org/officeDocument/2006/relationships/image" Target="../media/image2.png"/></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2.xml"/><Relationship Id="rId2" Type="http://schemas.openxmlformats.org/officeDocument/2006/relationships/image" Target="../media/image2.png"/></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2.xml"/><Relationship Id="rId2" Type="http://schemas.openxmlformats.org/officeDocument/2006/relationships/image" Target="../media/image2.png"/></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2.xml"/><Relationship Id="rId2" Type="http://schemas.openxmlformats.org/officeDocument/2006/relationships/image" Target="../media/image3.png"/></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32.xml"/><Relationship Id="rId2" Type="http://schemas.openxmlformats.org/officeDocument/2006/relationships/image" Target="../media/image3.png"/></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2.xml"/><Relationship Id="rId2" Type="http://schemas.openxmlformats.org/officeDocument/2006/relationships/image" Target="../media/image3.png"/></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32.xml"/><Relationship Id="rId2" Type="http://schemas.openxmlformats.org/officeDocument/2006/relationships/image" Target="../media/image3.png"/></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2.xml"/><Relationship Id="rId2"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32.xml"/><Relationship Id="rId2" Type="http://schemas.openxmlformats.org/officeDocument/2006/relationships/image" Target="../media/image4.png"/></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32.xml"/><Relationship Id="rId2" Type="http://schemas.openxmlformats.org/officeDocument/2006/relationships/image" Target="../media/image4.png"/></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32.xml"/><Relationship Id="rId2" Type="http://schemas.openxmlformats.org/officeDocument/2006/relationships/image" Target="../media/image4.png"/></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32.xml"/><Relationship Id="rId2" Type="http://schemas.openxmlformats.org/officeDocument/2006/relationships/image" Target="../media/image4.png"/></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0.png"/><Relationship Id="rId5" Type="http://schemas.openxmlformats.org/officeDocument/2006/relationships/image" Target="../media/image13.png"/><Relationship Id="rId1" Type="http://schemas.openxmlformats.org/officeDocument/2006/relationships/slideMaster" Target="../slideMasters/slideMaster6.xml"/><Relationship Id="rId2" Type="http://schemas.openxmlformats.org/officeDocument/2006/relationships/image" Target="../media/image15.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7.jpeg"/><Relationship Id="rId3" Type="http://schemas.openxmlformats.org/officeDocument/2006/relationships/image" Target="../media/image18.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9.jpeg"/><Relationship Id="rId3" Type="http://schemas.openxmlformats.org/officeDocument/2006/relationships/image" Target="../media/image18.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jpeg"/><Relationship Id="rId3" Type="http://schemas.openxmlformats.org/officeDocument/2006/relationships/image" Target="../media/image18.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pPr/>
              <a:t>‹#›</a:t>
            </a:fld>
            <a:endParaRPr lang="en-US" dirty="0"/>
          </a:p>
        </p:txBody>
      </p:sp>
      <p:sp>
        <p:nvSpPr>
          <p:cNvPr id="9"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pPr/>
              <a:t>‹#›</a:t>
            </a:fld>
            <a:endParaRPr lang="en-US" dirty="0"/>
          </a:p>
        </p:txBody>
      </p:sp>
      <p:sp>
        <p:nvSpPr>
          <p:cNvPr id="17"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
        <p:nvSpPr>
          <p:cNvPr id="18" name="Content Placeholder 2"/>
          <p:cNvSpPr>
            <a:spLocks noGrp="1"/>
          </p:cNvSpPr>
          <p:nvPr>
            <p:ph idx="1"/>
          </p:nvPr>
        </p:nvSpPr>
        <p:spPr>
          <a:xfrm>
            <a:off x="533400" y="1614196"/>
            <a:ext cx="11191754"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10921926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pPr/>
              <a:t>‹#›</a:t>
            </a:fld>
            <a:endParaRPr lang="en-US" dirty="0"/>
          </a:p>
        </p:txBody>
      </p:sp>
      <p:sp>
        <p:nvSpPr>
          <p:cNvPr id="15" name="Content Placeholder 2"/>
          <p:cNvSpPr>
            <a:spLocks noGrp="1"/>
          </p:cNvSpPr>
          <p:nvPr>
            <p:ph idx="1"/>
          </p:nvPr>
        </p:nvSpPr>
        <p:spPr>
          <a:xfrm>
            <a:off x="533401" y="1611513"/>
            <a:ext cx="11191753" cy="4565352"/>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1996069388"/>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87600" y="4975225"/>
            <a:ext cx="10515600" cy="1325563"/>
          </a:xfrm>
        </p:spPr>
        <p:txBody>
          <a:bodyPr/>
          <a:lstStyle/>
          <a:p>
            <a:r>
              <a:rPr lang="en-US" smtClean="0"/>
              <a:t>Click to edit Master title style</a:t>
            </a:r>
            <a:endParaRPr lang="en-US"/>
          </a:p>
        </p:txBody>
      </p:sp>
    </p:spTree>
    <p:extLst>
      <p:ext uri="{BB962C8B-B14F-4D97-AF65-F5344CB8AC3E}">
        <p14:creationId xmlns:p14="http://schemas.microsoft.com/office/powerpoint/2010/main" val="98895995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12" name="Content Placeholder 2"/>
          <p:cNvSpPr>
            <a:spLocks noGrp="1"/>
          </p:cNvSpPr>
          <p:nvPr>
            <p:ph idx="1"/>
          </p:nvPr>
        </p:nvSpPr>
        <p:spPr>
          <a:xfrm>
            <a:off x="1087655" y="2562295"/>
            <a:ext cx="1780673" cy="1422563"/>
          </a:xfrm>
        </p:spPr>
        <p:txBody>
          <a:bodyPr>
            <a:normAutofit/>
          </a:bodyPr>
          <a:lstStyle>
            <a:lvl1pPr marL="171450" indent="-171450" algn="l">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3"/>
          </p:nvPr>
        </p:nvSpPr>
        <p:spPr>
          <a:xfrm>
            <a:off x="3834526" y="2579660"/>
            <a:ext cx="1780673" cy="1422563"/>
          </a:xfrm>
        </p:spPr>
        <p:txBody>
          <a:bodyPr>
            <a:normAutofit/>
          </a:bodyPr>
          <a:lstStyle>
            <a:lvl1pPr marL="171450" indent="-171450" algn="l">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7" name="Content Placeholder 2"/>
          <p:cNvSpPr>
            <a:spLocks noGrp="1"/>
          </p:cNvSpPr>
          <p:nvPr>
            <p:ph idx="14"/>
          </p:nvPr>
        </p:nvSpPr>
        <p:spPr>
          <a:xfrm>
            <a:off x="6576800" y="2579660"/>
            <a:ext cx="1780673" cy="1422563"/>
          </a:xfrm>
        </p:spPr>
        <p:txBody>
          <a:bodyPr>
            <a:normAutofit/>
          </a:bodyPr>
          <a:lstStyle>
            <a:lvl1pPr marL="171450" indent="-171450" algn="l">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8" name="Content Placeholder 2"/>
          <p:cNvSpPr>
            <a:spLocks noGrp="1"/>
          </p:cNvSpPr>
          <p:nvPr>
            <p:ph idx="15"/>
          </p:nvPr>
        </p:nvSpPr>
        <p:spPr>
          <a:xfrm>
            <a:off x="9319074" y="2579660"/>
            <a:ext cx="1780673" cy="1422563"/>
          </a:xfrm>
        </p:spPr>
        <p:txBody>
          <a:bodyPr>
            <a:normAutofit/>
          </a:bodyPr>
          <a:lstStyle>
            <a:lvl1pPr marL="171450" indent="-171450" algn="l">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42404288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2485967987"/>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335215346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573645880"/>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128279203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1_Title and Content">
    <p:bg>
      <p:bgPr>
        <a:solidFill>
          <a:schemeClr val="accent5"/>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
        <p:nvSpPr>
          <p:cNvPr id="5" name="Content Placeholder 2"/>
          <p:cNvSpPr>
            <a:spLocks noGrp="1"/>
          </p:cNvSpPr>
          <p:nvPr>
            <p:ph idx="1"/>
          </p:nvPr>
        </p:nvSpPr>
        <p:spPr>
          <a:xfrm>
            <a:off x="362712" y="5125709"/>
            <a:ext cx="11463528" cy="369332"/>
          </a:xfrm>
        </p:spPr>
        <p:txBody>
          <a:bodyPr>
            <a:spAutoFit/>
          </a:bodyPr>
          <a:lstStyle>
            <a:lvl1pPr marL="0" indent="0" algn="ctr">
              <a:lnSpc>
                <a:spcPct val="100000"/>
              </a:lnSpc>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
        <p:nvSpPr>
          <p:cNvPr id="10" name="Picture Placeholder 2"/>
          <p:cNvSpPr>
            <a:spLocks noGrp="1"/>
          </p:cNvSpPr>
          <p:nvPr>
            <p:ph type="pic" idx="13"/>
          </p:nvPr>
        </p:nvSpPr>
        <p:spPr>
          <a:xfrm>
            <a:off x="3641976" y="987425"/>
            <a:ext cx="4908048" cy="3179639"/>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02639140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15" name="Text Placeholder 3"/>
          <p:cNvSpPr>
            <a:spLocks noGrp="1"/>
          </p:cNvSpPr>
          <p:nvPr>
            <p:ph type="body" sz="half" idx="2"/>
          </p:nvPr>
        </p:nvSpPr>
        <p:spPr>
          <a:xfrm>
            <a:off x="6506868" y="1608880"/>
            <a:ext cx="5197062" cy="4548851"/>
          </a:xfrm>
        </p:spPr>
        <p:txBody>
          <a:bodyPr/>
          <a:lstStyle>
            <a:lvl1pPr marL="0" indent="0">
              <a:buNone/>
              <a:defRPr sz="16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20"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
        <p:nvSpPr>
          <p:cNvPr id="23" name="Content Placeholder 2"/>
          <p:cNvSpPr>
            <a:spLocks noGrp="1"/>
          </p:cNvSpPr>
          <p:nvPr>
            <p:ph idx="1"/>
          </p:nvPr>
        </p:nvSpPr>
        <p:spPr>
          <a:xfrm>
            <a:off x="362711" y="1622063"/>
            <a:ext cx="5839753" cy="4535668"/>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1950854"/>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14" name="Picture Placeholder 2"/>
          <p:cNvSpPr>
            <a:spLocks noGrp="1"/>
          </p:cNvSpPr>
          <p:nvPr>
            <p:ph type="pic" idx="1"/>
          </p:nvPr>
        </p:nvSpPr>
        <p:spPr>
          <a:xfrm>
            <a:off x="362712" y="1608881"/>
            <a:ext cx="6003983" cy="4548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Text Placeholder 3"/>
          <p:cNvSpPr>
            <a:spLocks noGrp="1"/>
          </p:cNvSpPr>
          <p:nvPr>
            <p:ph type="body" sz="half" idx="2"/>
          </p:nvPr>
        </p:nvSpPr>
        <p:spPr>
          <a:xfrm>
            <a:off x="6506868" y="1608880"/>
            <a:ext cx="2528445" cy="4548851"/>
          </a:xfrm>
        </p:spPr>
        <p:txBody>
          <a:bodyPr/>
          <a:lstStyle>
            <a:lvl1pPr marL="0" indent="0">
              <a:buNone/>
              <a:defRPr sz="16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9" name="Text Placeholder 3"/>
          <p:cNvSpPr>
            <a:spLocks noGrp="1"/>
          </p:cNvSpPr>
          <p:nvPr>
            <p:ph type="body" sz="half" idx="10"/>
          </p:nvPr>
        </p:nvSpPr>
        <p:spPr>
          <a:xfrm>
            <a:off x="9175486" y="1608880"/>
            <a:ext cx="2528445" cy="4548851"/>
          </a:xfrm>
        </p:spPr>
        <p:txBody>
          <a:bodyPr/>
          <a:lstStyle>
            <a:lvl1pPr marL="0" indent="0">
              <a:buNone/>
              <a:defRPr sz="16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20"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Tree>
    <p:extLst>
      <p:ext uri="{BB962C8B-B14F-4D97-AF65-F5344CB8AC3E}">
        <p14:creationId xmlns:p14="http://schemas.microsoft.com/office/powerpoint/2010/main" val="215859584"/>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5" name="Title 1"/>
          <p:cNvSpPr>
            <a:spLocks noGrp="1"/>
          </p:cNvSpPr>
          <p:nvPr>
            <p:ph type="title"/>
          </p:nvPr>
        </p:nvSpPr>
        <p:spPr>
          <a:xfrm>
            <a:off x="362712" y="279785"/>
            <a:ext cx="10991088" cy="1325563"/>
          </a:xfrm>
        </p:spPr>
        <p:txBody>
          <a:bodyPr>
            <a:normAutofit/>
          </a:bodyPr>
          <a:lstStyle>
            <a:lvl1pPr>
              <a:defRPr sz="54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19693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7245105"/>
            <a:ext cx="2743200" cy="328437"/>
          </a:xfrm>
          <a:prstGeom prst="rect">
            <a:avLst/>
          </a:prstGeom>
        </p:spPr>
        <p:txBody>
          <a:bodyPr/>
          <a:lstStyle>
            <a:lvl1pPr algn="r">
              <a:defRPr sz="1200">
                <a:solidFill>
                  <a:schemeClr val="accent5"/>
                </a:solidFill>
              </a:defRPr>
            </a:lvl1pPr>
          </a:lstStyle>
          <a:p>
            <a:fld id="{0E8DC13E-CE99-4B07-ACA8-802F56D0CA2A}" type="slidenum">
              <a:rPr lang="en-US" smtClean="0"/>
              <a:pPr/>
              <a:t>‹#›</a:t>
            </a:fld>
            <a:endParaRPr lang="en-US" dirty="0"/>
          </a:p>
        </p:txBody>
      </p:sp>
      <p:sp>
        <p:nvSpPr>
          <p:cNvPr id="12" name="Content Placeholder 2"/>
          <p:cNvSpPr>
            <a:spLocks noGrp="1"/>
          </p:cNvSpPr>
          <p:nvPr>
            <p:ph idx="1"/>
          </p:nvPr>
        </p:nvSpPr>
        <p:spPr>
          <a:xfrm>
            <a:off x="533401" y="1604865"/>
            <a:ext cx="5334966" cy="4581331"/>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Content Placeholder 2"/>
          <p:cNvSpPr>
            <a:spLocks noGrp="1"/>
          </p:cNvSpPr>
          <p:nvPr>
            <p:ph idx="10"/>
          </p:nvPr>
        </p:nvSpPr>
        <p:spPr>
          <a:xfrm>
            <a:off x="6413338" y="1604865"/>
            <a:ext cx="5334966" cy="4581331"/>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pPr/>
              <a:t>‹#›</a:t>
            </a:fld>
            <a:endParaRPr lang="en-US" dirty="0"/>
          </a:p>
        </p:txBody>
      </p:sp>
      <p:sp>
        <p:nvSpPr>
          <p:cNvPr id="9"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3555190632"/>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52_Title and Content">
    <p:bg>
      <p:bgPr>
        <a:solidFill>
          <a:schemeClr val="accent5"/>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
        <p:nvSpPr>
          <p:cNvPr id="5" name="Content Placeholder 2"/>
          <p:cNvSpPr>
            <a:spLocks noGrp="1"/>
          </p:cNvSpPr>
          <p:nvPr>
            <p:ph idx="1"/>
          </p:nvPr>
        </p:nvSpPr>
        <p:spPr>
          <a:xfrm>
            <a:off x="362712" y="5125709"/>
            <a:ext cx="11463528" cy="369332"/>
          </a:xfrm>
        </p:spPr>
        <p:txBody>
          <a:bodyPr>
            <a:spAutoFit/>
          </a:bodyPr>
          <a:lstStyle>
            <a:lvl1pPr marL="0" indent="0" algn="ctr">
              <a:lnSpc>
                <a:spcPct val="100000"/>
              </a:lnSpc>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
        <p:nvSpPr>
          <p:cNvPr id="10" name="Picture Placeholder 2"/>
          <p:cNvSpPr>
            <a:spLocks noGrp="1"/>
          </p:cNvSpPr>
          <p:nvPr>
            <p:ph type="pic" idx="13"/>
          </p:nvPr>
        </p:nvSpPr>
        <p:spPr>
          <a:xfrm>
            <a:off x="3641976" y="987425"/>
            <a:ext cx="4908048" cy="3179639"/>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74415780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sp>
        <p:nvSpPr>
          <p:cNvPr id="15" name="Text Placeholder 3"/>
          <p:cNvSpPr>
            <a:spLocks noGrp="1"/>
          </p:cNvSpPr>
          <p:nvPr>
            <p:ph type="body" sz="half" idx="2"/>
          </p:nvPr>
        </p:nvSpPr>
        <p:spPr>
          <a:xfrm>
            <a:off x="6506868" y="1608880"/>
            <a:ext cx="5197062" cy="4548851"/>
          </a:xfrm>
        </p:spPr>
        <p:txBody>
          <a:bodyPr/>
          <a:lstStyle>
            <a:lvl1pPr marL="0" indent="0">
              <a:buNone/>
              <a:defRPr sz="16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20"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
        <p:nvSpPr>
          <p:cNvPr id="23" name="Content Placeholder 2"/>
          <p:cNvSpPr>
            <a:spLocks noGrp="1"/>
          </p:cNvSpPr>
          <p:nvPr>
            <p:ph idx="1"/>
          </p:nvPr>
        </p:nvSpPr>
        <p:spPr>
          <a:xfrm>
            <a:off x="362711" y="1622063"/>
            <a:ext cx="5839753" cy="4535668"/>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51435861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
        <p:nvSpPr>
          <p:cNvPr id="14" name="Picture Placeholder 2"/>
          <p:cNvSpPr>
            <a:spLocks noGrp="1"/>
          </p:cNvSpPr>
          <p:nvPr>
            <p:ph type="pic" idx="1"/>
          </p:nvPr>
        </p:nvSpPr>
        <p:spPr>
          <a:xfrm>
            <a:off x="362712" y="1608881"/>
            <a:ext cx="6003983" cy="4548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Text Placeholder 3"/>
          <p:cNvSpPr>
            <a:spLocks noGrp="1"/>
          </p:cNvSpPr>
          <p:nvPr>
            <p:ph type="body" sz="half" idx="2"/>
          </p:nvPr>
        </p:nvSpPr>
        <p:spPr>
          <a:xfrm>
            <a:off x="6506868" y="1608880"/>
            <a:ext cx="2528445" cy="4548851"/>
          </a:xfrm>
        </p:spPr>
        <p:txBody>
          <a:bodyPr/>
          <a:lstStyle>
            <a:lvl1pPr marL="0" indent="0">
              <a:buNone/>
              <a:defRPr sz="16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9" name="Text Placeholder 3"/>
          <p:cNvSpPr>
            <a:spLocks noGrp="1"/>
          </p:cNvSpPr>
          <p:nvPr>
            <p:ph type="body" sz="half" idx="10"/>
          </p:nvPr>
        </p:nvSpPr>
        <p:spPr>
          <a:xfrm>
            <a:off x="9175486" y="1608880"/>
            <a:ext cx="2528445" cy="4548851"/>
          </a:xfrm>
        </p:spPr>
        <p:txBody>
          <a:bodyPr/>
          <a:lstStyle>
            <a:lvl1pPr marL="0" indent="0">
              <a:buNone/>
              <a:defRPr sz="16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20"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Tree>
    <p:extLst>
      <p:ext uri="{BB962C8B-B14F-4D97-AF65-F5344CB8AC3E}">
        <p14:creationId xmlns:p14="http://schemas.microsoft.com/office/powerpoint/2010/main" val="214938144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sp>
        <p:nvSpPr>
          <p:cNvPr id="20"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
        <p:nvSpPr>
          <p:cNvPr id="23" name="Content Placeholder 2"/>
          <p:cNvSpPr>
            <a:spLocks noGrp="1"/>
          </p:cNvSpPr>
          <p:nvPr>
            <p:ph idx="1"/>
          </p:nvPr>
        </p:nvSpPr>
        <p:spPr>
          <a:xfrm>
            <a:off x="362712" y="1622063"/>
            <a:ext cx="5604072" cy="4535668"/>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Content Placeholder 2"/>
          <p:cNvSpPr>
            <a:spLocks noGrp="1"/>
          </p:cNvSpPr>
          <p:nvPr>
            <p:ph idx="10"/>
          </p:nvPr>
        </p:nvSpPr>
        <p:spPr>
          <a:xfrm>
            <a:off x="6099859" y="1622063"/>
            <a:ext cx="5604072" cy="4535668"/>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465375363"/>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5" name="Title 1"/>
          <p:cNvSpPr>
            <a:spLocks noGrp="1"/>
          </p:cNvSpPr>
          <p:nvPr>
            <p:ph type="title"/>
          </p:nvPr>
        </p:nvSpPr>
        <p:spPr>
          <a:xfrm>
            <a:off x="362712" y="279785"/>
            <a:ext cx="10991088" cy="1325563"/>
          </a:xfrm>
        </p:spPr>
        <p:txBody>
          <a:bodyPr>
            <a:normAutofit/>
          </a:bodyPr>
          <a:lstStyle>
            <a:lvl1pPr>
              <a:defRPr sz="54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83862931"/>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875" y="2152691"/>
            <a:ext cx="5839753" cy="4429884"/>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itle 1"/>
          <p:cNvSpPr>
            <a:spLocks noGrp="1"/>
          </p:cNvSpPr>
          <p:nvPr>
            <p:ph type="title"/>
          </p:nvPr>
        </p:nvSpPr>
        <p:spPr>
          <a:xfrm>
            <a:off x="456875" y="862595"/>
            <a:ext cx="6083300" cy="768579"/>
          </a:xfrm>
        </p:spPr>
        <p:txBody>
          <a:bodyPr>
            <a:normAutofit/>
          </a:bodyPr>
          <a:lstStyle>
            <a:lvl1pPr algn="l">
              <a:defRPr sz="5400" b="1">
                <a:solidFill>
                  <a:schemeClr val="tx2"/>
                </a:solidFill>
              </a:defRPr>
            </a:lvl1pPr>
          </a:lstStyle>
          <a:p>
            <a:r>
              <a:rPr lang="en-US" dirty="0" smtClean="0"/>
              <a:t>Click to edit Master title style</a:t>
            </a:r>
            <a:endParaRPr lang="en-US" dirty="0"/>
          </a:p>
        </p:txBody>
      </p:sp>
      <p:sp>
        <p:nvSpPr>
          <p:cNvPr id="8" name="Rectangle 7"/>
          <p:cNvSpPr/>
          <p:nvPr userDrawn="1"/>
        </p:nvSpPr>
        <p:spPr>
          <a:xfrm>
            <a:off x="6447098" y="0"/>
            <a:ext cx="2245677" cy="2046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8761847" y="0"/>
            <a:ext cx="2245677" cy="2046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11076597" y="-2"/>
            <a:ext cx="1115404" cy="68580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Picture Placeholder 2"/>
          <p:cNvSpPr>
            <a:spLocks noGrp="1"/>
          </p:cNvSpPr>
          <p:nvPr>
            <p:ph type="pic" idx="10"/>
          </p:nvPr>
        </p:nvSpPr>
        <p:spPr>
          <a:xfrm>
            <a:off x="6447098" y="2106392"/>
            <a:ext cx="4560425" cy="4780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Picture Placeholder 2"/>
          <p:cNvSpPr>
            <a:spLocks noGrp="1"/>
          </p:cNvSpPr>
          <p:nvPr>
            <p:ph type="pic" idx="11"/>
          </p:nvPr>
        </p:nvSpPr>
        <p:spPr>
          <a:xfrm>
            <a:off x="6667500" y="219919"/>
            <a:ext cx="1782019" cy="159730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8" name="Content Placeholder 2"/>
          <p:cNvSpPr>
            <a:spLocks noGrp="1"/>
          </p:cNvSpPr>
          <p:nvPr>
            <p:ph idx="12"/>
          </p:nvPr>
        </p:nvSpPr>
        <p:spPr>
          <a:xfrm>
            <a:off x="8912305" y="591177"/>
            <a:ext cx="1933174" cy="730394"/>
          </a:xfrm>
        </p:spPr>
        <p:txBody>
          <a:bodyPr wrap="square">
            <a:noAutofit/>
          </a:bodyPr>
          <a:lstStyle>
            <a:lvl1pPr marL="0" indent="0" algn="ctr">
              <a:lnSpc>
                <a:spcPct val="100000"/>
              </a:lnSpc>
              <a:buNone/>
              <a:defRPr sz="15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710174488"/>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59_Title and Content">
    <p:bg>
      <p:bgPr>
        <a:solidFill>
          <a:schemeClr val="accent5"/>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
        <p:nvSpPr>
          <p:cNvPr id="5" name="Content Placeholder 2"/>
          <p:cNvSpPr>
            <a:spLocks noGrp="1"/>
          </p:cNvSpPr>
          <p:nvPr>
            <p:ph idx="1"/>
          </p:nvPr>
        </p:nvSpPr>
        <p:spPr>
          <a:xfrm>
            <a:off x="362712" y="5125709"/>
            <a:ext cx="11463528" cy="369332"/>
          </a:xfrm>
        </p:spPr>
        <p:txBody>
          <a:bodyPr>
            <a:spAutoFit/>
          </a:bodyPr>
          <a:lstStyle>
            <a:lvl1pPr marL="0" indent="0" algn="ctr">
              <a:lnSpc>
                <a:spcPct val="100000"/>
              </a:lnSpc>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
        <p:nvSpPr>
          <p:cNvPr id="10" name="Picture Placeholder 2"/>
          <p:cNvSpPr>
            <a:spLocks noGrp="1"/>
          </p:cNvSpPr>
          <p:nvPr>
            <p:ph type="pic" idx="13"/>
          </p:nvPr>
        </p:nvSpPr>
        <p:spPr>
          <a:xfrm>
            <a:off x="3641976" y="987425"/>
            <a:ext cx="4908048" cy="3179639"/>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15721874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60_Title and Content">
    <p:spTree>
      <p:nvGrpSpPr>
        <p:cNvPr id="1" name=""/>
        <p:cNvGrpSpPr/>
        <p:nvPr/>
      </p:nvGrpSpPr>
      <p:grpSpPr>
        <a:xfrm>
          <a:off x="0" y="0"/>
          <a:ext cx="0" cy="0"/>
          <a:chOff x="0" y="0"/>
          <a:chExt cx="0" cy="0"/>
        </a:xfrm>
      </p:grpSpPr>
      <p:sp>
        <p:nvSpPr>
          <p:cNvPr id="15" name="Text Placeholder 3"/>
          <p:cNvSpPr>
            <a:spLocks noGrp="1"/>
          </p:cNvSpPr>
          <p:nvPr>
            <p:ph type="body" sz="half" idx="2"/>
          </p:nvPr>
        </p:nvSpPr>
        <p:spPr>
          <a:xfrm>
            <a:off x="6506868" y="1608880"/>
            <a:ext cx="5197062" cy="4548851"/>
          </a:xfrm>
        </p:spPr>
        <p:txBody>
          <a:bodyPr/>
          <a:lstStyle>
            <a:lvl1pPr marL="0" indent="0">
              <a:buNone/>
              <a:defRPr sz="16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20"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
        <p:nvSpPr>
          <p:cNvPr id="23" name="Content Placeholder 2"/>
          <p:cNvSpPr>
            <a:spLocks noGrp="1"/>
          </p:cNvSpPr>
          <p:nvPr>
            <p:ph idx="1"/>
          </p:nvPr>
        </p:nvSpPr>
        <p:spPr>
          <a:xfrm>
            <a:off x="362711" y="1622063"/>
            <a:ext cx="5839753" cy="4535668"/>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66013741"/>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14" name="Picture Placeholder 2"/>
          <p:cNvSpPr>
            <a:spLocks noGrp="1"/>
          </p:cNvSpPr>
          <p:nvPr>
            <p:ph type="pic" idx="1"/>
          </p:nvPr>
        </p:nvSpPr>
        <p:spPr>
          <a:xfrm>
            <a:off x="362712" y="1608881"/>
            <a:ext cx="6003983" cy="4548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Text Placeholder 3"/>
          <p:cNvSpPr>
            <a:spLocks noGrp="1"/>
          </p:cNvSpPr>
          <p:nvPr>
            <p:ph type="body" sz="half" idx="2"/>
          </p:nvPr>
        </p:nvSpPr>
        <p:spPr>
          <a:xfrm>
            <a:off x="6506868" y="1608880"/>
            <a:ext cx="2528445" cy="4548851"/>
          </a:xfrm>
        </p:spPr>
        <p:txBody>
          <a:bodyPr/>
          <a:lstStyle>
            <a:lvl1pPr marL="0" indent="0">
              <a:buNone/>
              <a:defRPr sz="16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9" name="Text Placeholder 3"/>
          <p:cNvSpPr>
            <a:spLocks noGrp="1"/>
          </p:cNvSpPr>
          <p:nvPr>
            <p:ph type="body" sz="half" idx="10"/>
          </p:nvPr>
        </p:nvSpPr>
        <p:spPr>
          <a:xfrm>
            <a:off x="9175486" y="1608880"/>
            <a:ext cx="2528445" cy="4548851"/>
          </a:xfrm>
        </p:spPr>
        <p:txBody>
          <a:bodyPr/>
          <a:lstStyle>
            <a:lvl1pPr marL="0" indent="0">
              <a:buNone/>
              <a:defRPr sz="16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20"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Tree>
    <p:extLst>
      <p:ext uri="{BB962C8B-B14F-4D97-AF65-F5344CB8AC3E}">
        <p14:creationId xmlns:p14="http://schemas.microsoft.com/office/powerpoint/2010/main" val="103950279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62_Title and Content">
    <p:spTree>
      <p:nvGrpSpPr>
        <p:cNvPr id="1" name=""/>
        <p:cNvGrpSpPr/>
        <p:nvPr/>
      </p:nvGrpSpPr>
      <p:grpSpPr>
        <a:xfrm>
          <a:off x="0" y="0"/>
          <a:ext cx="0" cy="0"/>
          <a:chOff x="0" y="0"/>
          <a:chExt cx="0" cy="0"/>
        </a:xfrm>
      </p:grpSpPr>
      <p:sp>
        <p:nvSpPr>
          <p:cNvPr id="20"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
        <p:nvSpPr>
          <p:cNvPr id="23" name="Content Placeholder 2"/>
          <p:cNvSpPr>
            <a:spLocks noGrp="1"/>
          </p:cNvSpPr>
          <p:nvPr>
            <p:ph idx="1"/>
          </p:nvPr>
        </p:nvSpPr>
        <p:spPr>
          <a:xfrm>
            <a:off x="362712" y="1622063"/>
            <a:ext cx="5604072" cy="4535668"/>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Content Placeholder 2"/>
          <p:cNvSpPr>
            <a:spLocks noGrp="1"/>
          </p:cNvSpPr>
          <p:nvPr>
            <p:ph idx="10"/>
          </p:nvPr>
        </p:nvSpPr>
        <p:spPr>
          <a:xfrm>
            <a:off x="6099859" y="1622063"/>
            <a:ext cx="5604072" cy="4535668"/>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4468225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7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pPr/>
              <a:t>‹#›</a:t>
            </a:fld>
            <a:endParaRPr lang="en-US" dirty="0"/>
          </a:p>
        </p:txBody>
      </p:sp>
      <p:sp>
        <p:nvSpPr>
          <p:cNvPr id="13"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399928649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63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5" name="Title 1"/>
          <p:cNvSpPr>
            <a:spLocks noGrp="1"/>
          </p:cNvSpPr>
          <p:nvPr>
            <p:ph type="title"/>
          </p:nvPr>
        </p:nvSpPr>
        <p:spPr>
          <a:xfrm>
            <a:off x="362712" y="279785"/>
            <a:ext cx="10991088" cy="1325563"/>
          </a:xfrm>
        </p:spPr>
        <p:txBody>
          <a:bodyPr>
            <a:normAutofit/>
          </a:bodyPr>
          <a:lstStyle>
            <a:lvl1pPr>
              <a:defRPr sz="54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2861448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65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1" y="2591227"/>
            <a:ext cx="11191753" cy="3862460"/>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itle 1"/>
          <p:cNvSpPr>
            <a:spLocks noGrp="1"/>
          </p:cNvSpPr>
          <p:nvPr>
            <p:ph type="title"/>
          </p:nvPr>
        </p:nvSpPr>
        <p:spPr>
          <a:xfrm>
            <a:off x="533400" y="671215"/>
            <a:ext cx="11191754" cy="840230"/>
          </a:xfrm>
        </p:spPr>
        <p:txBody>
          <a:bodyPr>
            <a:noAutofit/>
          </a:bodyPr>
          <a:lstStyle>
            <a:lvl1pPr>
              <a:defRPr sz="5400" b="1">
                <a:solidFill>
                  <a:schemeClr val="bg1"/>
                </a:solidFill>
              </a:defRPr>
            </a:lvl1pPr>
          </a:lstStyle>
          <a:p>
            <a:endParaRPr lang="en-US" dirty="0"/>
          </a:p>
        </p:txBody>
      </p:sp>
    </p:spTree>
    <p:extLst>
      <p:ext uri="{BB962C8B-B14F-4D97-AF65-F5344CB8AC3E}">
        <p14:creationId xmlns:p14="http://schemas.microsoft.com/office/powerpoint/2010/main" val="3681468018"/>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4325421" y="1637286"/>
            <a:ext cx="5625547" cy="4416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2712" y="279785"/>
            <a:ext cx="10515600" cy="1325563"/>
          </a:xfrm>
        </p:spPr>
        <p:txBody>
          <a:bodyPr>
            <a:normAutofit/>
          </a:bodyPr>
          <a:lstStyle>
            <a:lvl1pPr>
              <a:defRPr sz="5400" b="1"/>
            </a:lvl1pPr>
          </a:lstStyle>
          <a:p>
            <a:r>
              <a:rPr lang="en-US" dirty="0" smtClean="0"/>
              <a:t>Click to edit Master title style</a:t>
            </a:r>
            <a:endParaRPr lang="en-US" dirty="0"/>
          </a:p>
        </p:txBody>
      </p:sp>
      <p:sp>
        <p:nvSpPr>
          <p:cNvPr id="3" name="Content Placeholder 2"/>
          <p:cNvSpPr>
            <a:spLocks noGrp="1"/>
          </p:cNvSpPr>
          <p:nvPr>
            <p:ph idx="1"/>
          </p:nvPr>
        </p:nvSpPr>
        <p:spPr>
          <a:xfrm>
            <a:off x="5120551" y="2390641"/>
            <a:ext cx="4035287" cy="2920924"/>
          </a:xfrm>
        </p:spPr>
        <p:txBody>
          <a:bodyPr>
            <a:normAutofit/>
          </a:bodyPr>
          <a:lstStyle>
            <a:lvl1pPr marL="0" indent="0">
              <a:lnSpc>
                <a:spcPts val="35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15" name="Picture Placeholder 2"/>
          <p:cNvSpPr>
            <a:spLocks noGrp="1"/>
          </p:cNvSpPr>
          <p:nvPr>
            <p:ph type="pic" idx="13"/>
          </p:nvPr>
        </p:nvSpPr>
        <p:spPr>
          <a:xfrm>
            <a:off x="0" y="1637286"/>
            <a:ext cx="4325421" cy="44118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Picture Placeholder 2"/>
          <p:cNvSpPr>
            <a:spLocks noGrp="1"/>
          </p:cNvSpPr>
          <p:nvPr>
            <p:ph type="pic" idx="14"/>
          </p:nvPr>
        </p:nvSpPr>
        <p:spPr>
          <a:xfrm>
            <a:off x="9950968" y="1637286"/>
            <a:ext cx="2241032" cy="44118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516324516"/>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4325421" y="1777962"/>
            <a:ext cx="5625547" cy="4416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5120551" y="2531317"/>
            <a:ext cx="4035287" cy="2920924"/>
          </a:xfrm>
        </p:spPr>
        <p:txBody>
          <a:bodyPr>
            <a:normAutofit/>
          </a:bodyPr>
          <a:lstStyle>
            <a:lvl1pPr marL="0" indent="0">
              <a:lnSpc>
                <a:spcPts val="35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15" name="Picture Placeholder 2"/>
          <p:cNvSpPr>
            <a:spLocks noGrp="1"/>
          </p:cNvSpPr>
          <p:nvPr>
            <p:ph type="pic" idx="13"/>
          </p:nvPr>
        </p:nvSpPr>
        <p:spPr>
          <a:xfrm>
            <a:off x="0" y="1777962"/>
            <a:ext cx="4325421" cy="44118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Picture Placeholder 2"/>
          <p:cNvSpPr>
            <a:spLocks noGrp="1"/>
          </p:cNvSpPr>
          <p:nvPr>
            <p:ph type="pic" idx="14"/>
          </p:nvPr>
        </p:nvSpPr>
        <p:spPr>
          <a:xfrm>
            <a:off x="9950968" y="1777962"/>
            <a:ext cx="2241032" cy="44118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439616" y="671215"/>
            <a:ext cx="11214903" cy="840230"/>
          </a:xfrm>
        </p:spPr>
        <p:txBody>
          <a:bodyPr>
            <a:noAutofit/>
          </a:bodyPr>
          <a:lstStyle>
            <a:lvl1pPr>
              <a:defRPr sz="5400" b="1">
                <a:solidFill>
                  <a:schemeClr val="tx2"/>
                </a:solidFill>
              </a:defRPr>
            </a:lvl1pPr>
          </a:lstStyle>
          <a:p>
            <a:endParaRPr lang="en-US" dirty="0"/>
          </a:p>
        </p:txBody>
      </p:sp>
    </p:spTree>
    <p:extLst>
      <p:ext uri="{BB962C8B-B14F-4D97-AF65-F5344CB8AC3E}">
        <p14:creationId xmlns:p14="http://schemas.microsoft.com/office/powerpoint/2010/main" val="1248607369"/>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7" name="Rectangle 6"/>
          <p:cNvSpPr/>
          <p:nvPr userDrawn="1"/>
        </p:nvSpPr>
        <p:spPr>
          <a:xfrm>
            <a:off x="1" y="1639646"/>
            <a:ext cx="5625547" cy="4422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2712" y="279785"/>
            <a:ext cx="10515600" cy="1325563"/>
          </a:xfrm>
        </p:spPr>
        <p:txBody>
          <a:bodyPr>
            <a:normAutofit/>
          </a:bodyPr>
          <a:lstStyle>
            <a:lvl1pPr>
              <a:defRPr sz="5400" b="1"/>
            </a:lvl1pPr>
          </a:lstStyle>
          <a:p>
            <a:r>
              <a:rPr lang="en-US" dirty="0" smtClean="0"/>
              <a:t>Click to edit Master title style</a:t>
            </a:r>
            <a:endParaRPr lang="en-US" dirty="0"/>
          </a:p>
        </p:txBody>
      </p:sp>
      <p:sp>
        <p:nvSpPr>
          <p:cNvPr id="3" name="Content Placeholder 2"/>
          <p:cNvSpPr>
            <a:spLocks noGrp="1"/>
          </p:cNvSpPr>
          <p:nvPr>
            <p:ph idx="1"/>
          </p:nvPr>
        </p:nvSpPr>
        <p:spPr>
          <a:xfrm>
            <a:off x="795131" y="2390641"/>
            <a:ext cx="4035287" cy="2920924"/>
          </a:xfrm>
        </p:spPr>
        <p:txBody>
          <a:bodyPr>
            <a:norm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9" name="Picture Placeholder 2"/>
          <p:cNvSpPr>
            <a:spLocks noGrp="1"/>
          </p:cNvSpPr>
          <p:nvPr>
            <p:ph type="pic" idx="13"/>
          </p:nvPr>
        </p:nvSpPr>
        <p:spPr>
          <a:xfrm>
            <a:off x="5620512" y="1639646"/>
            <a:ext cx="6571488" cy="44229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679802283"/>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7" name="Rectangle 6"/>
          <p:cNvSpPr/>
          <p:nvPr userDrawn="1"/>
        </p:nvSpPr>
        <p:spPr>
          <a:xfrm>
            <a:off x="1" y="1780322"/>
            <a:ext cx="5625547" cy="4422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795131" y="2531317"/>
            <a:ext cx="4035287" cy="2920924"/>
          </a:xfrm>
        </p:spPr>
        <p:txBody>
          <a:bodyPr>
            <a:norm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9" name="Picture Placeholder 2"/>
          <p:cNvSpPr>
            <a:spLocks noGrp="1"/>
          </p:cNvSpPr>
          <p:nvPr>
            <p:ph type="pic" idx="13"/>
          </p:nvPr>
        </p:nvSpPr>
        <p:spPr>
          <a:xfrm>
            <a:off x="5620512" y="1780322"/>
            <a:ext cx="6571488" cy="44229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439616" y="671215"/>
            <a:ext cx="11214903" cy="840230"/>
          </a:xfrm>
        </p:spPr>
        <p:txBody>
          <a:bodyPr>
            <a:noAutofit/>
          </a:bodyPr>
          <a:lstStyle>
            <a:lvl1pPr>
              <a:defRPr sz="5400" b="1">
                <a:solidFill>
                  <a:schemeClr val="tx2"/>
                </a:solidFill>
              </a:defRPr>
            </a:lvl1pPr>
          </a:lstStyle>
          <a:p>
            <a:endParaRPr lang="en-US" dirty="0"/>
          </a:p>
        </p:txBody>
      </p:sp>
    </p:spTree>
    <p:extLst>
      <p:ext uri="{BB962C8B-B14F-4D97-AF65-F5344CB8AC3E}">
        <p14:creationId xmlns:p14="http://schemas.microsoft.com/office/powerpoint/2010/main" val="751533353"/>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7" name="Rectangle 6"/>
          <p:cNvSpPr/>
          <p:nvPr userDrawn="1"/>
        </p:nvSpPr>
        <p:spPr>
          <a:xfrm>
            <a:off x="1" y="1639646"/>
            <a:ext cx="5016500" cy="4422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2712" y="279785"/>
            <a:ext cx="10515600" cy="1325563"/>
          </a:xfrm>
        </p:spPr>
        <p:txBody>
          <a:bodyPr>
            <a:normAutofit/>
          </a:bodyPr>
          <a:lstStyle>
            <a:lvl1pPr>
              <a:defRPr sz="5400" b="1">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95131" y="2390641"/>
            <a:ext cx="3383170" cy="2920924"/>
          </a:xfrm>
        </p:spPr>
        <p:txBody>
          <a:bodyPr>
            <a:normAutofit/>
          </a:bodyPr>
          <a:lstStyle>
            <a:lvl1pPr marL="0" indent="0">
              <a:lnSpc>
                <a:spcPts val="35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2"/>
                </a:solidFill>
              </a:defRPr>
            </a:lvl1pPr>
          </a:lstStyle>
          <a:p>
            <a:fld id="{0E8DC13E-CE99-4B07-ACA8-802F56D0CA2A}" type="slidenum">
              <a:rPr lang="en-US" smtClean="0">
                <a:solidFill>
                  <a:srgbClr val="6CBDC4"/>
                </a:solidFill>
              </a:rPr>
              <a:pPr/>
              <a:t>‹#›</a:t>
            </a:fld>
            <a:endParaRPr lang="en-US" dirty="0">
              <a:solidFill>
                <a:srgbClr val="6CBDC4"/>
              </a:solidFill>
            </a:endParaRPr>
          </a:p>
        </p:txBody>
      </p:sp>
      <p:sp>
        <p:nvSpPr>
          <p:cNvPr id="14" name="Picture Placeholder 2"/>
          <p:cNvSpPr>
            <a:spLocks noGrp="1"/>
          </p:cNvSpPr>
          <p:nvPr>
            <p:ph type="pic" idx="13"/>
          </p:nvPr>
        </p:nvSpPr>
        <p:spPr>
          <a:xfrm>
            <a:off x="5011170" y="1639646"/>
            <a:ext cx="7180830" cy="4422913"/>
          </a:xfrm>
        </p:spPr>
        <p:txBody>
          <a:bodyPr/>
          <a:lstStyle>
            <a:lvl1pPr marL="0" indent="0">
              <a:buNone/>
              <a:defRPr sz="3200">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591544344"/>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7" name="Rectangle 6"/>
          <p:cNvSpPr/>
          <p:nvPr userDrawn="1"/>
        </p:nvSpPr>
        <p:spPr>
          <a:xfrm>
            <a:off x="1" y="1780322"/>
            <a:ext cx="5016500" cy="4422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795131" y="2531317"/>
            <a:ext cx="3383170" cy="2920924"/>
          </a:xfrm>
        </p:spPr>
        <p:txBody>
          <a:bodyPr>
            <a:normAutofit/>
          </a:bodyPr>
          <a:lstStyle>
            <a:lvl1pPr marL="0" indent="0">
              <a:lnSpc>
                <a:spcPts val="35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2"/>
                </a:solidFill>
              </a:defRPr>
            </a:lvl1pPr>
          </a:lstStyle>
          <a:p>
            <a:fld id="{0E8DC13E-CE99-4B07-ACA8-802F56D0CA2A}" type="slidenum">
              <a:rPr lang="en-US" smtClean="0">
                <a:solidFill>
                  <a:srgbClr val="6CBDC4"/>
                </a:solidFill>
              </a:rPr>
              <a:pPr/>
              <a:t>‹#›</a:t>
            </a:fld>
            <a:endParaRPr lang="en-US" dirty="0">
              <a:solidFill>
                <a:srgbClr val="6CBDC4"/>
              </a:solidFill>
            </a:endParaRPr>
          </a:p>
        </p:txBody>
      </p:sp>
      <p:sp>
        <p:nvSpPr>
          <p:cNvPr id="14" name="Picture Placeholder 2"/>
          <p:cNvSpPr>
            <a:spLocks noGrp="1"/>
          </p:cNvSpPr>
          <p:nvPr>
            <p:ph type="pic" idx="13"/>
          </p:nvPr>
        </p:nvSpPr>
        <p:spPr>
          <a:xfrm>
            <a:off x="5011170" y="1780322"/>
            <a:ext cx="7180830" cy="4422913"/>
          </a:xfrm>
        </p:spPr>
        <p:txBody>
          <a:bodyPr/>
          <a:lstStyle>
            <a:lvl1pPr marL="0" indent="0">
              <a:buNone/>
              <a:defRPr sz="3200">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439616" y="671215"/>
            <a:ext cx="11214903" cy="840230"/>
          </a:xfrm>
        </p:spPr>
        <p:txBody>
          <a:bodyPr>
            <a:noAutofit/>
          </a:bodyPr>
          <a:lstStyle>
            <a:lvl1pPr>
              <a:defRPr sz="5400" b="1">
                <a:solidFill>
                  <a:schemeClr val="accent2"/>
                </a:solidFill>
              </a:defRPr>
            </a:lvl1pPr>
          </a:lstStyle>
          <a:p>
            <a:endParaRPr lang="en-US" dirty="0"/>
          </a:p>
        </p:txBody>
      </p:sp>
    </p:spTree>
    <p:extLst>
      <p:ext uri="{BB962C8B-B14F-4D97-AF65-F5344CB8AC3E}">
        <p14:creationId xmlns:p14="http://schemas.microsoft.com/office/powerpoint/2010/main" val="3425620488"/>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2712" y="279785"/>
            <a:ext cx="10515600" cy="1325563"/>
          </a:xfrm>
        </p:spPr>
        <p:txBody>
          <a:bodyPr>
            <a:normAutofit/>
          </a:bodyPr>
          <a:lstStyle>
            <a:lvl1pPr>
              <a:defRPr sz="5400" b="1">
                <a:solidFill>
                  <a:schemeClr val="accent4"/>
                </a:solidFill>
              </a:defRPr>
            </a:lvl1pPr>
          </a:lstStyle>
          <a:p>
            <a:r>
              <a:rPr lang="en-US" dirty="0" smtClean="0"/>
              <a:t>Click to edit Master title style</a:t>
            </a:r>
            <a:endParaRPr lang="en-US" dirty="0"/>
          </a:p>
        </p:txBody>
      </p:sp>
      <p:sp>
        <p:nvSpPr>
          <p:cNvPr id="7" name="Rectangle 6"/>
          <p:cNvSpPr/>
          <p:nvPr userDrawn="1"/>
        </p:nvSpPr>
        <p:spPr>
          <a:xfrm>
            <a:off x="4352925" y="1609998"/>
            <a:ext cx="7839074" cy="44229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4972050" y="2200275"/>
            <a:ext cx="6445250" cy="3311525"/>
          </a:xfrm>
        </p:spPr>
        <p:txBody>
          <a:bodyPr wrap="square">
            <a:noAutofit/>
          </a:bodyPr>
          <a:lstStyle>
            <a:lvl1pPr marL="0" indent="0">
              <a:lnSpc>
                <a:spcPts val="35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4"/>
                </a:solidFill>
              </a:defRPr>
            </a:lvl1pPr>
          </a:lstStyle>
          <a:p>
            <a:fld id="{0E8DC13E-CE99-4B07-ACA8-802F56D0CA2A}" type="slidenum">
              <a:rPr lang="en-US" smtClean="0">
                <a:solidFill>
                  <a:srgbClr val="EEB04D"/>
                </a:solidFill>
              </a:rPr>
              <a:pPr/>
              <a:t>‹#›</a:t>
            </a:fld>
            <a:endParaRPr lang="en-US" dirty="0">
              <a:solidFill>
                <a:srgbClr val="EEB04D"/>
              </a:solidFill>
            </a:endParaRPr>
          </a:p>
        </p:txBody>
      </p:sp>
      <p:sp>
        <p:nvSpPr>
          <p:cNvPr id="8" name="Picture Placeholder 2"/>
          <p:cNvSpPr>
            <a:spLocks noGrp="1"/>
          </p:cNvSpPr>
          <p:nvPr>
            <p:ph type="pic" idx="13"/>
          </p:nvPr>
        </p:nvSpPr>
        <p:spPr>
          <a:xfrm>
            <a:off x="-1" y="1609998"/>
            <a:ext cx="4352925" cy="4422913"/>
          </a:xfrm>
        </p:spPr>
        <p:txBody>
          <a:bodyPr/>
          <a:lstStyle>
            <a:lvl1pPr marL="0" indent="0">
              <a:buNone/>
              <a:defRPr sz="32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48788814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Rectangle 6"/>
          <p:cNvSpPr/>
          <p:nvPr userDrawn="1"/>
        </p:nvSpPr>
        <p:spPr>
          <a:xfrm>
            <a:off x="4352925" y="1750674"/>
            <a:ext cx="7839074" cy="44229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4972050" y="2340951"/>
            <a:ext cx="6445250" cy="3311525"/>
          </a:xfrm>
        </p:spPr>
        <p:txBody>
          <a:bodyPr wrap="square">
            <a:noAutofit/>
          </a:bodyPr>
          <a:lstStyle>
            <a:lvl1pPr marL="0" indent="0">
              <a:lnSpc>
                <a:spcPts val="35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4"/>
                </a:solidFill>
              </a:defRPr>
            </a:lvl1pPr>
          </a:lstStyle>
          <a:p>
            <a:fld id="{0E8DC13E-CE99-4B07-ACA8-802F56D0CA2A}" type="slidenum">
              <a:rPr lang="en-US" smtClean="0">
                <a:solidFill>
                  <a:srgbClr val="EEB04D"/>
                </a:solidFill>
              </a:rPr>
              <a:pPr/>
              <a:t>‹#›</a:t>
            </a:fld>
            <a:endParaRPr lang="en-US" dirty="0">
              <a:solidFill>
                <a:srgbClr val="EEB04D"/>
              </a:solidFill>
            </a:endParaRPr>
          </a:p>
        </p:txBody>
      </p:sp>
      <p:sp>
        <p:nvSpPr>
          <p:cNvPr id="8" name="Picture Placeholder 2"/>
          <p:cNvSpPr>
            <a:spLocks noGrp="1"/>
          </p:cNvSpPr>
          <p:nvPr>
            <p:ph type="pic" idx="13"/>
          </p:nvPr>
        </p:nvSpPr>
        <p:spPr>
          <a:xfrm>
            <a:off x="-1" y="1750674"/>
            <a:ext cx="4352925" cy="4422913"/>
          </a:xfrm>
        </p:spPr>
        <p:txBody>
          <a:bodyPr/>
          <a:lstStyle>
            <a:lvl1pPr marL="0" indent="0">
              <a:buNone/>
              <a:defRPr sz="32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p:cNvSpPr>
            <a:spLocks noGrp="1"/>
          </p:cNvSpPr>
          <p:nvPr>
            <p:ph type="title"/>
          </p:nvPr>
        </p:nvSpPr>
        <p:spPr>
          <a:xfrm>
            <a:off x="439616" y="671215"/>
            <a:ext cx="11214903" cy="840230"/>
          </a:xfrm>
        </p:spPr>
        <p:txBody>
          <a:bodyPr>
            <a:noAutofit/>
          </a:bodyPr>
          <a:lstStyle>
            <a:lvl1pPr>
              <a:defRPr sz="5400" b="1">
                <a:solidFill>
                  <a:schemeClr val="accent4"/>
                </a:solidFill>
              </a:defRPr>
            </a:lvl1pPr>
          </a:lstStyle>
          <a:p>
            <a:endParaRPr lang="en-US" dirty="0"/>
          </a:p>
        </p:txBody>
      </p:sp>
    </p:spTree>
    <p:extLst>
      <p:ext uri="{BB962C8B-B14F-4D97-AF65-F5344CB8AC3E}">
        <p14:creationId xmlns:p14="http://schemas.microsoft.com/office/powerpoint/2010/main" val="9190810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018" y="990600"/>
            <a:ext cx="10993967" cy="4343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9814561" y="6464808"/>
            <a:ext cx="2341033" cy="357188"/>
          </a:xfrm>
          <a:prstGeom prst="rect">
            <a:avLst/>
          </a:prstGeom>
        </p:spPr>
        <p:txBody>
          <a:bodyPr anchor="b" anchorCtr="0"/>
          <a:lstStyle>
            <a:lvl1pPr algn="r">
              <a:defRPr sz="1000"/>
            </a:lvl1pPr>
          </a:lstStyle>
          <a:p>
            <a:fld id="{6ECF057E-9430-444F-93F0-FE493214D2F9}" type="slidenum">
              <a:rPr lang="ja-JP" altLang="en-US" smtClean="0">
                <a:latin typeface="Arial"/>
              </a:rPr>
              <a:pPr/>
              <a:t>‹#›</a:t>
            </a:fld>
            <a:endParaRPr lang="en-US" altLang="ja-JP" dirty="0">
              <a:latin typeface="Arial"/>
            </a:endParaRPr>
          </a:p>
        </p:txBody>
      </p:sp>
      <p:sp>
        <p:nvSpPr>
          <p:cNvPr id="4" name="Title 3"/>
          <p:cNvSpPr>
            <a:spLocks noGrp="1"/>
          </p:cNvSpPr>
          <p:nvPr>
            <p:ph type="title"/>
          </p:nvPr>
        </p:nvSpPr>
        <p:spPr/>
        <p:txBody>
          <a:bodyPr/>
          <a:lstStyle/>
          <a:p>
            <a:r>
              <a:rPr lang="en-US" smtClean="0"/>
              <a:t>Click to edit Master title style</a:t>
            </a:r>
            <a:endParaRPr lang="en-US"/>
          </a:p>
        </p:txBody>
      </p:sp>
      <p:sp>
        <p:nvSpPr>
          <p:cNvPr id="8" name="Rectangle 3"/>
          <p:cNvSpPr>
            <a:spLocks/>
          </p:cNvSpPr>
          <p:nvPr userDrawn="1"/>
        </p:nvSpPr>
        <p:spPr bwMode="auto">
          <a:xfrm>
            <a:off x="1705623" y="6474334"/>
            <a:ext cx="4777731" cy="316998"/>
          </a:xfrm>
          <a:prstGeom prst="rect">
            <a:avLst/>
          </a:prstGeom>
          <a:solidFill>
            <a:srgbClr val="25608A"/>
          </a:solidFill>
          <a:ln>
            <a:noFill/>
          </a:ln>
          <a:extLst/>
        </p:spPr>
        <p:txBody>
          <a:bodyPr lIns="0" tIns="0" rIns="0" bIns="0" anchor="ctr"/>
          <a:lstStyle/>
          <a:p>
            <a:pPr algn="l" eaLnBrk="1" hangingPunct="1">
              <a:lnSpc>
                <a:spcPct val="120000"/>
              </a:lnSpc>
            </a:pPr>
            <a:r>
              <a:rPr lang="en-US" altLang="en-US" sz="1400" b="0" dirty="0" smtClean="0">
                <a:solidFill>
                  <a:srgbClr val="FF6710"/>
                </a:solidFill>
                <a:latin typeface="Arial" pitchFamily="34" charset="0"/>
                <a:ea typeface="MS PGothic" pitchFamily="34" charset="-128"/>
                <a:sym typeface="Futura Std Bold"/>
              </a:rPr>
              <a:t>| </a:t>
            </a:r>
            <a:r>
              <a:rPr lang="en-US" altLang="en-US" sz="1050" b="0" dirty="0" smtClean="0">
                <a:solidFill>
                  <a:schemeClr val="bg1"/>
                </a:solidFill>
                <a:latin typeface="Arial" pitchFamily="34" charset="0"/>
                <a:ea typeface="MS PGothic" pitchFamily="34" charset="-128"/>
                <a:sym typeface="Futura Std Bold"/>
              </a:rPr>
              <a:t>IT Infrastructure </a:t>
            </a:r>
            <a:r>
              <a:rPr lang="en-US" altLang="en-US" sz="1400" b="0" dirty="0">
                <a:solidFill>
                  <a:srgbClr val="FF6710"/>
                </a:solidFill>
                <a:latin typeface="Arial" pitchFamily="34" charset="0"/>
                <a:ea typeface="MS PGothic" pitchFamily="34" charset="-128"/>
                <a:sym typeface="Futura Std Bold"/>
              </a:rPr>
              <a:t>|</a:t>
            </a:r>
            <a:r>
              <a:rPr lang="en-US" altLang="en-US" sz="1400" b="0" dirty="0">
                <a:latin typeface="Arial" pitchFamily="34" charset="0"/>
                <a:ea typeface="MS PGothic" pitchFamily="34" charset="-128"/>
                <a:sym typeface="Futura Std Bold"/>
              </a:rPr>
              <a:t> </a:t>
            </a:r>
            <a:r>
              <a:rPr lang="en-US" altLang="en-US" sz="1050" b="0" dirty="0" smtClean="0">
                <a:solidFill>
                  <a:schemeClr val="bg1"/>
                </a:solidFill>
                <a:latin typeface="Arial" pitchFamily="34" charset="0"/>
                <a:ea typeface="MS PGothic" pitchFamily="34" charset="-128"/>
                <a:sym typeface="Futura Std Bold"/>
              </a:rPr>
              <a:t>Cloud Solutions</a:t>
            </a:r>
            <a:r>
              <a:rPr lang="en-US" altLang="en-US" sz="1100" b="0" dirty="0" smtClean="0">
                <a:solidFill>
                  <a:schemeClr val="bg1"/>
                </a:solidFill>
                <a:latin typeface="Arial" pitchFamily="34" charset="0"/>
                <a:ea typeface="MS PGothic" pitchFamily="34" charset="-128"/>
                <a:sym typeface="Futura Std Bold"/>
              </a:rPr>
              <a:t> </a:t>
            </a:r>
            <a:r>
              <a:rPr lang="en-US" altLang="en-US" sz="1400" b="0" dirty="0">
                <a:solidFill>
                  <a:srgbClr val="FF6710"/>
                </a:solidFill>
                <a:latin typeface="Arial" pitchFamily="34" charset="0"/>
                <a:ea typeface="MS PGothic" pitchFamily="34" charset="-128"/>
                <a:sym typeface="Futura Std Bold"/>
              </a:rPr>
              <a:t>|</a:t>
            </a:r>
            <a:r>
              <a:rPr lang="en-US" altLang="en-US" sz="1400" b="0" dirty="0">
                <a:latin typeface="Arial" pitchFamily="34" charset="0"/>
                <a:ea typeface="MS PGothic" pitchFamily="34" charset="-128"/>
                <a:sym typeface="Futura Std Bold"/>
              </a:rPr>
              <a:t> </a:t>
            </a:r>
            <a:r>
              <a:rPr lang="en-US" altLang="en-US" sz="1050" b="0" dirty="0" smtClean="0">
                <a:solidFill>
                  <a:schemeClr val="bg1"/>
                </a:solidFill>
                <a:latin typeface="Arial" pitchFamily="34" charset="0"/>
                <a:ea typeface="MS PGothic" pitchFamily="34" charset="-128"/>
                <a:sym typeface="Futura Std Bold"/>
              </a:rPr>
              <a:t>Managed Services</a:t>
            </a:r>
            <a:endParaRPr lang="en-US" altLang="en-US" sz="1400" b="0" dirty="0">
              <a:solidFill>
                <a:schemeClr val="bg1"/>
              </a:solidFill>
              <a:latin typeface="Arial" pitchFamily="34" charset="0"/>
              <a:ea typeface="MS PGothic" pitchFamily="34" charset="-128"/>
              <a:sym typeface="Futura Std Bold"/>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val="0"/>
              </a:ext>
            </a:extLst>
          </a:blip>
          <a:srcRect l="-7998" t="-8032" r="-3496" b="-7839"/>
          <a:stretch/>
        </p:blipFill>
        <p:spPr>
          <a:xfrm>
            <a:off x="438151" y="6474334"/>
            <a:ext cx="1184275" cy="347662"/>
          </a:xfrm>
          <a:prstGeom prst="rect">
            <a:avLst/>
          </a:prstGeom>
          <a:solidFill>
            <a:srgbClr val="25608A"/>
          </a:solidFill>
        </p:spPr>
      </p:pic>
    </p:spTree>
    <p:extLst>
      <p:ext uri="{BB962C8B-B14F-4D97-AF65-F5344CB8AC3E}">
        <p14:creationId xmlns:p14="http://schemas.microsoft.com/office/powerpoint/2010/main" val="29887047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586" y="5125709"/>
            <a:ext cx="10130829" cy="369332"/>
          </a:xfrm>
        </p:spPr>
        <p:txBody>
          <a:bodyPr wrap="square">
            <a:spAutoFit/>
          </a:bodyPr>
          <a:lstStyle>
            <a:lvl1pPr marL="0" indent="0" algn="ctr">
              <a:lnSpc>
                <a:spcPct val="100000"/>
              </a:lnSpc>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
        <p:nvSpPr>
          <p:cNvPr id="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09916004"/>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accent2"/>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
        <p:nvSpPr>
          <p:cNvPr id="12"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1030586" y="5125709"/>
            <a:ext cx="10130829" cy="369332"/>
          </a:xfrm>
        </p:spPr>
        <p:txBody>
          <a:bodyPr wrap="square">
            <a:spAutoFit/>
          </a:bodyPr>
          <a:lstStyle>
            <a:lvl1pPr marL="0" indent="0" algn="ctr">
              <a:lnSpc>
                <a:spcPct val="100000"/>
              </a:lnSpc>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096594271"/>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4"/>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
        <p:nvSpPr>
          <p:cNvPr id="12"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1030586" y="5125709"/>
            <a:ext cx="10130829" cy="369332"/>
          </a:xfrm>
        </p:spPr>
        <p:txBody>
          <a:bodyPr wrap="square">
            <a:spAutoFit/>
          </a:bodyPr>
          <a:lstStyle>
            <a:lvl1pPr marL="0" indent="0" algn="ctr">
              <a:lnSpc>
                <a:spcPct val="100000"/>
              </a:lnSpc>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122726821"/>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chemeClr val="accent5"/>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
        <p:nvSpPr>
          <p:cNvPr id="6"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1030586" y="5125709"/>
            <a:ext cx="10130829" cy="369332"/>
          </a:xfrm>
        </p:spPr>
        <p:txBody>
          <a:bodyPr wrap="square">
            <a:spAutoFit/>
          </a:bodyPr>
          <a:lstStyle>
            <a:lvl1pPr marL="0" indent="0" algn="ctr">
              <a:lnSpc>
                <a:spcPct val="100000"/>
              </a:lnSpc>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268337682"/>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17" name="Content Placeholder 2"/>
          <p:cNvSpPr>
            <a:spLocks noGrp="1"/>
          </p:cNvSpPr>
          <p:nvPr>
            <p:ph idx="1"/>
          </p:nvPr>
        </p:nvSpPr>
        <p:spPr>
          <a:xfrm>
            <a:off x="443736" y="1910702"/>
            <a:ext cx="11304567" cy="4420650"/>
          </a:xfrm>
        </p:spPr>
        <p:txBody>
          <a:bodyPr>
            <a:normAutofit/>
          </a:bodyPr>
          <a:lstStyle>
            <a:lvl1pPr marL="285750" indent="-285750" algn="l">
              <a:buFont typeface="Arial" panose="020B0604020202020204" pitchFamily="34" charset="0"/>
              <a:buChar char="•"/>
              <a:defRPr sz="18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5" name="Title 1"/>
          <p:cNvSpPr>
            <a:spLocks noGrp="1"/>
          </p:cNvSpPr>
          <p:nvPr>
            <p:ph type="title"/>
          </p:nvPr>
        </p:nvSpPr>
        <p:spPr>
          <a:xfrm>
            <a:off x="439616" y="671215"/>
            <a:ext cx="11214903" cy="840230"/>
          </a:xfrm>
        </p:spPr>
        <p:txBody>
          <a:bodyPr>
            <a:noAutofit/>
          </a:bodyPr>
          <a:lstStyle>
            <a:lvl1pPr>
              <a:defRPr sz="5400" b="1">
                <a:solidFill>
                  <a:schemeClr val="tx2"/>
                </a:solidFill>
              </a:defRPr>
            </a:lvl1pPr>
          </a:lstStyle>
          <a:p>
            <a:endParaRPr lang="en-US" dirty="0"/>
          </a:p>
        </p:txBody>
      </p:sp>
    </p:spTree>
    <p:extLst>
      <p:ext uri="{BB962C8B-B14F-4D97-AF65-F5344CB8AC3E}">
        <p14:creationId xmlns:p14="http://schemas.microsoft.com/office/powerpoint/2010/main" val="3249910306"/>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931485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6_Title and Content">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10951" y="4480037"/>
            <a:ext cx="3566288" cy="2375148"/>
          </a:xfrm>
          <a:prstGeom prst="rect">
            <a:avLst/>
          </a:prstGeom>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9756474" y="2219174"/>
            <a:ext cx="2494448" cy="2364933"/>
          </a:xfrm>
          <a:prstGeom prst="rect">
            <a:avLst/>
          </a:prstGeom>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33867" y="2252589"/>
            <a:ext cx="2650067" cy="2359162"/>
          </a:xfrm>
          <a:prstGeom prst="rect">
            <a:avLst/>
          </a:prstGeom>
        </p:spPr>
      </p:pic>
      <p:pic>
        <p:nvPicPr>
          <p:cNvPr id="6" name="Picture 5"/>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355332" y="-8453"/>
            <a:ext cx="3459225" cy="2303844"/>
          </a:xfrm>
          <a:prstGeom prst="rect">
            <a:avLst/>
          </a:prstGeom>
        </p:spPr>
      </p:pic>
      <p:sp>
        <p:nvSpPr>
          <p:cNvPr id="17" name="Rectangle 16"/>
          <p:cNvSpPr/>
          <p:nvPr userDrawn="1"/>
        </p:nvSpPr>
        <p:spPr>
          <a:xfrm>
            <a:off x="-5796" y="4568246"/>
            <a:ext cx="2442154" cy="23007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ectangle 17"/>
          <p:cNvSpPr/>
          <p:nvPr userDrawn="1"/>
        </p:nvSpPr>
        <p:spPr>
          <a:xfrm>
            <a:off x="4873201" y="4568246"/>
            <a:ext cx="2442154" cy="2300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
        <p:nvSpPr>
          <p:cNvPr id="34" name="Rectangle 33"/>
          <p:cNvSpPr/>
          <p:nvPr userDrawn="1"/>
        </p:nvSpPr>
        <p:spPr>
          <a:xfrm>
            <a:off x="2432797" y="4568246"/>
            <a:ext cx="2442154" cy="23035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Rectangle 35"/>
          <p:cNvSpPr/>
          <p:nvPr userDrawn="1"/>
        </p:nvSpPr>
        <p:spPr>
          <a:xfrm>
            <a:off x="-5796" y="0"/>
            <a:ext cx="2442154" cy="22869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749511" y="0"/>
            <a:ext cx="2442154" cy="22869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2432797" y="0"/>
            <a:ext cx="2442154" cy="22869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userDrawn="1"/>
        </p:nvSpPr>
        <p:spPr>
          <a:xfrm>
            <a:off x="9749511" y="4568246"/>
            <a:ext cx="2442154" cy="2300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
        <p:nvSpPr>
          <p:cNvPr id="33" name="Rectangle 32"/>
          <p:cNvSpPr/>
          <p:nvPr userDrawn="1"/>
        </p:nvSpPr>
        <p:spPr>
          <a:xfrm>
            <a:off x="7314989" y="0"/>
            <a:ext cx="2442154" cy="22869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7314989" y="2288701"/>
            <a:ext cx="2442154" cy="22869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2432797" y="2288701"/>
            <a:ext cx="2442154" cy="228693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4873201" y="2288701"/>
            <a:ext cx="2442154" cy="22869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Content Placeholder 2"/>
          <p:cNvSpPr>
            <a:spLocks noGrp="1"/>
          </p:cNvSpPr>
          <p:nvPr>
            <p:ph idx="1"/>
          </p:nvPr>
        </p:nvSpPr>
        <p:spPr>
          <a:xfrm>
            <a:off x="2710460" y="414432"/>
            <a:ext cx="1903947" cy="461665"/>
          </a:xfrm>
        </p:spPr>
        <p:txBody>
          <a:bodyPr wrap="square">
            <a:spAutoFit/>
          </a:bodyPr>
          <a:lstStyle>
            <a:lvl1pPr marL="0" indent="0" algn="ctr">
              <a:lnSpc>
                <a:spcPct val="100000"/>
              </a:lnSpc>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0" name="Content Placeholder 2"/>
          <p:cNvSpPr>
            <a:spLocks noGrp="1"/>
          </p:cNvSpPr>
          <p:nvPr>
            <p:ph idx="21"/>
          </p:nvPr>
        </p:nvSpPr>
        <p:spPr>
          <a:xfrm>
            <a:off x="2694461" y="2675088"/>
            <a:ext cx="1903947" cy="461665"/>
          </a:xfrm>
        </p:spPr>
        <p:txBody>
          <a:bodyPr wrap="square">
            <a:spAutoFit/>
          </a:bodyPr>
          <a:lstStyle>
            <a:lvl1pPr marL="0" indent="0" algn="ctr">
              <a:lnSpc>
                <a:spcPct val="100000"/>
              </a:lnSpc>
              <a:buNone/>
              <a:defRPr sz="12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1" name="Content Placeholder 2"/>
          <p:cNvSpPr>
            <a:spLocks noGrp="1"/>
          </p:cNvSpPr>
          <p:nvPr>
            <p:ph idx="23"/>
          </p:nvPr>
        </p:nvSpPr>
        <p:spPr>
          <a:xfrm>
            <a:off x="248884" y="4948566"/>
            <a:ext cx="1903947" cy="461665"/>
          </a:xfrm>
        </p:spPr>
        <p:txBody>
          <a:bodyPr wrap="square">
            <a:spAutoFit/>
          </a:bodyPr>
          <a:lstStyle>
            <a:lvl1pPr marL="0" indent="0" algn="ctr">
              <a:lnSpc>
                <a:spcPct val="100000"/>
              </a:lnSpc>
              <a:buNone/>
              <a:defRPr sz="12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2" name="Content Placeholder 2"/>
          <p:cNvSpPr>
            <a:spLocks noGrp="1"/>
          </p:cNvSpPr>
          <p:nvPr>
            <p:ph idx="26"/>
          </p:nvPr>
        </p:nvSpPr>
        <p:spPr>
          <a:xfrm>
            <a:off x="5132972" y="4948566"/>
            <a:ext cx="1903947" cy="461665"/>
          </a:xfrm>
        </p:spPr>
        <p:txBody>
          <a:bodyPr wrap="square">
            <a:spAutoFit/>
          </a:bodyPr>
          <a:lstStyle>
            <a:lvl1pPr marL="0" indent="0" algn="ctr">
              <a:lnSpc>
                <a:spcPct val="100000"/>
              </a:lnSpc>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4" name="Content Placeholder 2"/>
          <p:cNvSpPr>
            <a:spLocks noGrp="1"/>
          </p:cNvSpPr>
          <p:nvPr>
            <p:ph idx="24"/>
          </p:nvPr>
        </p:nvSpPr>
        <p:spPr>
          <a:xfrm>
            <a:off x="7574149" y="414432"/>
            <a:ext cx="1903947" cy="461665"/>
          </a:xfrm>
        </p:spPr>
        <p:txBody>
          <a:bodyPr wrap="square">
            <a:spAutoFit/>
          </a:bodyPr>
          <a:lstStyle>
            <a:lvl1pPr marL="0" indent="0" algn="ctr">
              <a:lnSpc>
                <a:spcPct val="100000"/>
              </a:lnSpc>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7" name="Content Placeholder 2"/>
          <p:cNvSpPr>
            <a:spLocks noGrp="1"/>
          </p:cNvSpPr>
          <p:nvPr>
            <p:ph idx="25"/>
          </p:nvPr>
        </p:nvSpPr>
        <p:spPr>
          <a:xfrm>
            <a:off x="7568192" y="2675088"/>
            <a:ext cx="1903947" cy="461665"/>
          </a:xfrm>
        </p:spPr>
        <p:txBody>
          <a:bodyPr wrap="square">
            <a:spAutoFit/>
          </a:bodyPr>
          <a:lstStyle>
            <a:lvl1pPr marL="0" indent="0" algn="ctr">
              <a:lnSpc>
                <a:spcPct val="100000"/>
              </a:lnSpc>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8" name="Content Placeholder 2"/>
          <p:cNvSpPr>
            <a:spLocks noGrp="1"/>
          </p:cNvSpPr>
          <p:nvPr>
            <p:ph idx="31"/>
          </p:nvPr>
        </p:nvSpPr>
        <p:spPr>
          <a:xfrm>
            <a:off x="2678867" y="4948566"/>
            <a:ext cx="1903947" cy="461665"/>
          </a:xfrm>
        </p:spPr>
        <p:txBody>
          <a:bodyPr wrap="square">
            <a:spAutoFit/>
          </a:bodyPr>
          <a:lstStyle>
            <a:lvl1pPr marL="0" indent="0" algn="ctr">
              <a:lnSpc>
                <a:spcPct val="100000"/>
              </a:lnSpc>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2" name="Picture 1"/>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665262" y="635639"/>
            <a:ext cx="1173208" cy="875528"/>
          </a:xfrm>
          <a:prstGeom prst="rect">
            <a:avLst/>
          </a:prstGeom>
        </p:spPr>
      </p:pic>
    </p:spTree>
    <p:extLst>
      <p:ext uri="{BB962C8B-B14F-4D97-AF65-F5344CB8AC3E}">
        <p14:creationId xmlns:p14="http://schemas.microsoft.com/office/powerpoint/2010/main" val="4152312118"/>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72223" name="ClientLogoHolder" descr="&lt;tags&gt;&lt;tag n=&quot;Visible&quot; v=&quot;False&quot; /&gt;&lt;/tags&gt;"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87517" y="273050"/>
            <a:ext cx="1397000" cy="514350"/>
          </a:xfrm>
          <a:prstGeom prst="rect">
            <a:avLst/>
          </a:prstGeom>
          <a:noFill/>
          <a:extLst>
            <a:ext uri="{909E8E84-426E-40DD-AFC4-6F175D3DCCD1}">
              <a14:hiddenFill xmlns:a14="http://schemas.microsoft.com/office/drawing/2010/main">
                <a:solidFill>
                  <a:srgbClr val="FFFFFF"/>
                </a:solidFill>
              </a14:hiddenFill>
            </a:ext>
          </a:extLst>
        </p:spPr>
      </p:pic>
      <p:sp>
        <p:nvSpPr>
          <p:cNvPr id="772105" name="Title" descr="Text Box: Flysheet heading"/>
          <p:cNvSpPr>
            <a:spLocks noGrp="1" noChangeArrowheads="1"/>
          </p:cNvSpPr>
          <p:nvPr>
            <p:ph type="ctrTitle"/>
          </p:nvPr>
        </p:nvSpPr>
        <p:spPr>
          <a:xfrm>
            <a:off x="599018" y="2629225"/>
            <a:ext cx="10985500" cy="416456"/>
          </a:xfrm>
          <a:prstGeom prst="rect">
            <a:avLst/>
          </a:prstGeom>
          <a:extLst>
            <a:ext uri="{91240B29-F687-4F45-9708-019B960494DF}">
              <a14:hiddenLine xmlns:a14="http://schemas.microsoft.com/office/drawing/2010/main" w="9525">
                <a:solidFill>
                  <a:schemeClr val="tx1"/>
                </a:solidFill>
                <a:miter lim="800000"/>
                <a:headEnd/>
                <a:tailEnd/>
              </a14:hiddenLine>
            </a:ext>
          </a:extLst>
        </p:spPr>
        <p:txBody>
          <a:bodyPr lIns="0" bIns="36000" anchor="b"/>
          <a:lstStyle>
            <a:lvl1pPr>
              <a:defRPr sz="2600">
                <a:solidFill>
                  <a:srgbClr val="2E495C"/>
                </a:solidFill>
              </a:defRPr>
            </a:lvl1pPr>
          </a:lstStyle>
          <a:p>
            <a:pPr lvl="0"/>
            <a:r>
              <a:rPr lang="en-US" altLang="ja-JP" noProof="0" dirty="0" smtClean="0"/>
              <a:t>Flysheet heading</a:t>
            </a:r>
          </a:p>
        </p:txBody>
      </p:sp>
      <p:sp>
        <p:nvSpPr>
          <p:cNvPr id="772219" name="ClientText" descr="Text Box: Client logo" hidden="1"/>
          <p:cNvSpPr>
            <a:spLocks noChangeArrowheads="1"/>
          </p:cNvSpPr>
          <p:nvPr/>
        </p:nvSpPr>
        <p:spPr bwMode="auto">
          <a:xfrm>
            <a:off x="10261600" y="200025"/>
            <a:ext cx="13208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fontAlgn="base" hangingPunct="0">
              <a:lnSpc>
                <a:spcPct val="95000"/>
              </a:lnSpc>
              <a:spcBef>
                <a:spcPct val="0"/>
              </a:spcBef>
              <a:spcAft>
                <a:spcPct val="0"/>
              </a:spcAft>
            </a:pPr>
            <a:r>
              <a:rPr lang="ja-JP" altLang="en-US" sz="1400">
                <a:solidFill>
                  <a:srgbClr val="000000"/>
                </a:solidFill>
                <a:latin typeface="Arial"/>
                <a:ea typeface="ＭＳ Ｐゴシック" pitchFamily="34" charset="-128"/>
              </a:rPr>
              <a:t> </a:t>
            </a:r>
          </a:p>
        </p:txBody>
      </p:sp>
      <p:pic>
        <p:nvPicPr>
          <p:cNvPr id="6" name="Picture 2"/>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408843" y="5885595"/>
            <a:ext cx="2450336" cy="44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p:cNvSpPr>
          <p:nvPr userDrawn="1"/>
        </p:nvSpPr>
        <p:spPr bwMode="auto">
          <a:xfrm>
            <a:off x="7157301" y="6304422"/>
            <a:ext cx="4953419" cy="30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fontAlgn="base">
              <a:lnSpc>
                <a:spcPct val="120000"/>
              </a:lnSpc>
              <a:spcBef>
                <a:spcPct val="0"/>
              </a:spcBef>
              <a:spcAft>
                <a:spcPct val="0"/>
              </a:spcAft>
              <a:buClr>
                <a:srgbClr val="FFFFFF"/>
              </a:buClr>
            </a:pPr>
            <a:r>
              <a:rPr lang="en-US" altLang="en-US" sz="1200" dirty="0">
                <a:solidFill>
                  <a:srgbClr val="000000"/>
                </a:solidFill>
                <a:latin typeface="Arial" pitchFamily="34" charset="0"/>
                <a:ea typeface="MS PGothic" pitchFamily="34" charset="-128"/>
                <a:sym typeface="Futura Std Bold"/>
              </a:rPr>
              <a:t>IT </a:t>
            </a:r>
            <a:r>
              <a:rPr lang="en-US" altLang="en-US" sz="1200" dirty="0" smtClean="0">
                <a:solidFill>
                  <a:srgbClr val="000000"/>
                </a:solidFill>
                <a:latin typeface="Arial" pitchFamily="34" charset="0"/>
                <a:ea typeface="MS PGothic" pitchFamily="34" charset="-128"/>
                <a:sym typeface="Futura Std Bold"/>
              </a:rPr>
              <a:t>Infrastructure </a:t>
            </a:r>
            <a:r>
              <a:rPr lang="en-US" altLang="en-US" sz="1200" dirty="0">
                <a:solidFill>
                  <a:srgbClr val="000000"/>
                </a:solidFill>
                <a:latin typeface="Arial" pitchFamily="34" charset="0"/>
                <a:ea typeface="MS PGothic" pitchFamily="34" charset="-128"/>
                <a:sym typeface="Futura Std Bold"/>
              </a:rPr>
              <a:t>| </a:t>
            </a:r>
            <a:r>
              <a:rPr lang="en-US" altLang="en-US" sz="1200" dirty="0" smtClean="0">
                <a:solidFill>
                  <a:srgbClr val="000000"/>
                </a:solidFill>
                <a:latin typeface="Arial" pitchFamily="34" charset="0"/>
                <a:ea typeface="MS PGothic" pitchFamily="34" charset="-128"/>
                <a:sym typeface="Futura Std Bold"/>
              </a:rPr>
              <a:t>Cloud Solutions | Managed Services</a:t>
            </a:r>
            <a:endParaRPr lang="en-US" altLang="en-US" sz="1200" dirty="0">
              <a:solidFill>
                <a:srgbClr val="000000"/>
              </a:solidFill>
              <a:latin typeface="Arial" pitchFamily="34" charset="0"/>
              <a:ea typeface="MS PGothic" pitchFamily="34" charset="-128"/>
              <a:sym typeface="Futura Std Bold"/>
            </a:endParaRPr>
          </a:p>
        </p:txBody>
      </p:sp>
    </p:spTree>
    <p:extLst>
      <p:ext uri="{BB962C8B-B14F-4D97-AF65-F5344CB8AC3E}">
        <p14:creationId xmlns:p14="http://schemas.microsoft.com/office/powerpoint/2010/main" val="830878380"/>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018" y="990600"/>
            <a:ext cx="10993967" cy="4343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9814561" y="6464808"/>
            <a:ext cx="2341033" cy="357188"/>
          </a:xfrm>
          <a:prstGeom prst="rect">
            <a:avLst/>
          </a:prstGeom>
        </p:spPr>
        <p:txBody>
          <a:bodyPr anchor="b" anchorCtr="0"/>
          <a:lstStyle>
            <a:lvl1pPr algn="r">
              <a:defRPr sz="1000"/>
            </a:lvl1pPr>
          </a:lstStyle>
          <a:p>
            <a:pPr>
              <a:buClr>
                <a:srgbClr val="FFFFFF"/>
              </a:buClr>
            </a:pPr>
            <a:fld id="{6ECF057E-9430-444F-93F0-FE493214D2F9}" type="slidenum">
              <a:rPr lang="ja-JP" altLang="en-US" smtClean="0">
                <a:solidFill>
                  <a:srgbClr val="FFFFFF"/>
                </a:solidFill>
                <a:latin typeface="Arial"/>
              </a:rPr>
              <a:pPr>
                <a:buClr>
                  <a:srgbClr val="FFFFFF"/>
                </a:buClr>
              </a:pPr>
              <a:t>‹#›</a:t>
            </a:fld>
            <a:endParaRPr lang="en-US" altLang="ja-JP" dirty="0">
              <a:solidFill>
                <a:srgbClr val="FFFFFF"/>
              </a:solidFill>
              <a:latin typeface="Arial"/>
            </a:endParaRPr>
          </a:p>
        </p:txBody>
      </p:sp>
      <p:sp>
        <p:nvSpPr>
          <p:cNvPr id="4" name="Title 3"/>
          <p:cNvSpPr>
            <a:spLocks noGrp="1"/>
          </p:cNvSpPr>
          <p:nvPr>
            <p:ph type="title"/>
          </p:nvPr>
        </p:nvSpPr>
        <p:spPr/>
        <p:txBody>
          <a:bodyPr/>
          <a:lstStyle/>
          <a:p>
            <a:r>
              <a:rPr lang="en-US" smtClean="0"/>
              <a:t>Click to edit Master title style</a:t>
            </a:r>
            <a:endParaRPr lang="en-US"/>
          </a:p>
        </p:txBody>
      </p:sp>
      <p:sp>
        <p:nvSpPr>
          <p:cNvPr id="8" name="Rectangle 3"/>
          <p:cNvSpPr>
            <a:spLocks/>
          </p:cNvSpPr>
          <p:nvPr userDrawn="1"/>
        </p:nvSpPr>
        <p:spPr bwMode="auto">
          <a:xfrm>
            <a:off x="1705623" y="6474334"/>
            <a:ext cx="4777731" cy="316998"/>
          </a:xfrm>
          <a:prstGeom prst="rect">
            <a:avLst/>
          </a:prstGeom>
          <a:solidFill>
            <a:srgbClr val="25608A"/>
          </a:solidFill>
          <a:ln>
            <a:noFill/>
          </a:ln>
          <a:extLst/>
        </p:spPr>
        <p:txBody>
          <a:bodyPr lIns="0" tIns="0" rIns="0" bIns="0" anchor="ctr"/>
          <a:lstStyle/>
          <a:p>
            <a:pPr fontAlgn="base">
              <a:lnSpc>
                <a:spcPct val="120000"/>
              </a:lnSpc>
              <a:spcBef>
                <a:spcPct val="0"/>
              </a:spcBef>
              <a:spcAft>
                <a:spcPct val="0"/>
              </a:spcAft>
              <a:buClr>
                <a:srgbClr val="FFFFFF"/>
              </a:buClr>
            </a:pPr>
            <a:r>
              <a:rPr lang="en-US" altLang="en-US" sz="1400" dirty="0" smtClean="0">
                <a:solidFill>
                  <a:srgbClr val="FF6710"/>
                </a:solidFill>
                <a:latin typeface="Arial" pitchFamily="34" charset="0"/>
                <a:ea typeface="MS PGothic" pitchFamily="34" charset="-128"/>
                <a:sym typeface="Futura Std Bold"/>
              </a:rPr>
              <a:t>| </a:t>
            </a:r>
            <a:r>
              <a:rPr lang="en-US" altLang="en-US" sz="1050" dirty="0" smtClean="0">
                <a:solidFill>
                  <a:srgbClr val="FFFFFF"/>
                </a:solidFill>
                <a:latin typeface="Arial" pitchFamily="34" charset="0"/>
                <a:ea typeface="MS PGothic" pitchFamily="34" charset="-128"/>
                <a:sym typeface="Futura Std Bold"/>
              </a:rPr>
              <a:t>IT Infrastructure </a:t>
            </a:r>
            <a:r>
              <a:rPr lang="en-US" altLang="en-US" sz="1400" dirty="0">
                <a:solidFill>
                  <a:srgbClr val="FF6710"/>
                </a:solidFill>
                <a:latin typeface="Arial" pitchFamily="34" charset="0"/>
                <a:ea typeface="MS PGothic" pitchFamily="34" charset="-128"/>
                <a:sym typeface="Futura Std Bold"/>
              </a:rPr>
              <a:t>|</a:t>
            </a:r>
            <a:r>
              <a:rPr lang="en-US" altLang="en-US" sz="1400" dirty="0">
                <a:solidFill>
                  <a:srgbClr val="000000"/>
                </a:solidFill>
                <a:latin typeface="Arial" pitchFamily="34" charset="0"/>
                <a:ea typeface="MS PGothic" pitchFamily="34" charset="-128"/>
                <a:sym typeface="Futura Std Bold"/>
              </a:rPr>
              <a:t> </a:t>
            </a:r>
            <a:r>
              <a:rPr lang="en-US" altLang="en-US" sz="1050" dirty="0" smtClean="0">
                <a:solidFill>
                  <a:srgbClr val="FFFFFF"/>
                </a:solidFill>
                <a:latin typeface="Arial" pitchFamily="34" charset="0"/>
                <a:ea typeface="MS PGothic" pitchFamily="34" charset="-128"/>
                <a:sym typeface="Futura Std Bold"/>
              </a:rPr>
              <a:t>Cloud Solutions</a:t>
            </a:r>
            <a:r>
              <a:rPr lang="en-US" altLang="en-US" sz="1100" dirty="0" smtClean="0">
                <a:solidFill>
                  <a:srgbClr val="FFFFFF"/>
                </a:solidFill>
                <a:latin typeface="Arial" pitchFamily="34" charset="0"/>
                <a:ea typeface="MS PGothic" pitchFamily="34" charset="-128"/>
                <a:sym typeface="Futura Std Bold"/>
              </a:rPr>
              <a:t> </a:t>
            </a:r>
            <a:r>
              <a:rPr lang="en-US" altLang="en-US" sz="1400" dirty="0">
                <a:solidFill>
                  <a:srgbClr val="FF6710"/>
                </a:solidFill>
                <a:latin typeface="Arial" pitchFamily="34" charset="0"/>
                <a:ea typeface="MS PGothic" pitchFamily="34" charset="-128"/>
                <a:sym typeface="Futura Std Bold"/>
              </a:rPr>
              <a:t>|</a:t>
            </a:r>
            <a:r>
              <a:rPr lang="en-US" altLang="en-US" sz="1400" dirty="0">
                <a:solidFill>
                  <a:srgbClr val="000000"/>
                </a:solidFill>
                <a:latin typeface="Arial" pitchFamily="34" charset="0"/>
                <a:ea typeface="MS PGothic" pitchFamily="34" charset="-128"/>
                <a:sym typeface="Futura Std Bold"/>
              </a:rPr>
              <a:t> </a:t>
            </a:r>
            <a:r>
              <a:rPr lang="en-US" altLang="en-US" sz="1050" dirty="0" smtClean="0">
                <a:solidFill>
                  <a:srgbClr val="FFFFFF"/>
                </a:solidFill>
                <a:latin typeface="Arial" pitchFamily="34" charset="0"/>
                <a:ea typeface="MS PGothic" pitchFamily="34" charset="-128"/>
                <a:sym typeface="Futura Std Bold"/>
              </a:rPr>
              <a:t>Managed Services</a:t>
            </a:r>
            <a:endParaRPr lang="en-US" altLang="en-US" sz="1400" dirty="0">
              <a:solidFill>
                <a:srgbClr val="FFFFFF"/>
              </a:solidFill>
              <a:latin typeface="Arial" pitchFamily="34" charset="0"/>
              <a:ea typeface="MS PGothic" pitchFamily="34" charset="-128"/>
              <a:sym typeface="Futura Std Bold"/>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val="0"/>
              </a:ext>
            </a:extLst>
          </a:blip>
          <a:srcRect l="-7998" t="-8032" r="-3496" b="-7839"/>
          <a:stretch/>
        </p:blipFill>
        <p:spPr>
          <a:xfrm>
            <a:off x="438151" y="6474334"/>
            <a:ext cx="1184275" cy="347662"/>
          </a:xfrm>
          <a:prstGeom prst="rect">
            <a:avLst/>
          </a:prstGeom>
          <a:solidFill>
            <a:srgbClr val="25608A"/>
          </a:solidFill>
        </p:spPr>
      </p:pic>
    </p:spTree>
    <p:extLst>
      <p:ext uri="{BB962C8B-B14F-4D97-AF65-F5344CB8AC3E}">
        <p14:creationId xmlns:p14="http://schemas.microsoft.com/office/powerpoint/2010/main" val="3279362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9018" y="990600"/>
            <a:ext cx="5395383" cy="4343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990600"/>
            <a:ext cx="5395384" cy="4343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3"/>
          <p:cNvSpPr>
            <a:spLocks noGrp="1"/>
          </p:cNvSpPr>
          <p:nvPr>
            <p:ph type="sldNum" sz="quarter" idx="4"/>
          </p:nvPr>
        </p:nvSpPr>
        <p:spPr>
          <a:xfrm>
            <a:off x="9814561" y="6464808"/>
            <a:ext cx="2341033" cy="357188"/>
          </a:xfrm>
          <a:prstGeom prst="rect">
            <a:avLst/>
          </a:prstGeom>
        </p:spPr>
        <p:txBody>
          <a:bodyPr anchor="b" anchorCtr="0"/>
          <a:lstStyle>
            <a:lvl1pPr algn="r">
              <a:defRPr sz="1000"/>
            </a:lvl1pPr>
          </a:lstStyle>
          <a:p>
            <a:pPr>
              <a:buClr>
                <a:srgbClr val="FFFFFF"/>
              </a:buClr>
            </a:pPr>
            <a:fld id="{6ECF057E-9430-444F-93F0-FE493214D2F9}" type="slidenum">
              <a:rPr lang="ja-JP" altLang="en-US" smtClean="0">
                <a:solidFill>
                  <a:srgbClr val="FFFFFF"/>
                </a:solidFill>
                <a:latin typeface="Arial"/>
              </a:rPr>
              <a:pPr>
                <a:buClr>
                  <a:srgbClr val="FFFFFF"/>
                </a:buClr>
              </a:pPr>
              <a:t>‹#›</a:t>
            </a:fld>
            <a:endParaRPr lang="en-US" altLang="ja-JP" dirty="0">
              <a:solidFill>
                <a:srgbClr val="FFFFFF"/>
              </a:solidFill>
              <a:latin typeface="Arial"/>
            </a:endParaRPr>
          </a:p>
        </p:txBody>
      </p:sp>
      <p:sp>
        <p:nvSpPr>
          <p:cNvPr id="5" name="Title 4"/>
          <p:cNvSpPr>
            <a:spLocks noGrp="1"/>
          </p:cNvSpPr>
          <p:nvPr>
            <p:ph type="title"/>
          </p:nvPr>
        </p:nvSpPr>
        <p:spPr/>
        <p:txBody>
          <a:bodyPr/>
          <a:lstStyle/>
          <a:p>
            <a:r>
              <a:rPr lang="en-US" smtClean="0"/>
              <a:t>Click to edit Master title style</a:t>
            </a:r>
            <a:endParaRPr lang="en-US"/>
          </a:p>
        </p:txBody>
      </p:sp>
      <p:sp>
        <p:nvSpPr>
          <p:cNvPr id="9" name="Rectangle 3"/>
          <p:cNvSpPr>
            <a:spLocks/>
          </p:cNvSpPr>
          <p:nvPr userDrawn="1"/>
        </p:nvSpPr>
        <p:spPr bwMode="auto">
          <a:xfrm>
            <a:off x="1705623" y="6474334"/>
            <a:ext cx="4777731" cy="316998"/>
          </a:xfrm>
          <a:prstGeom prst="rect">
            <a:avLst/>
          </a:prstGeom>
          <a:solidFill>
            <a:srgbClr val="25608A"/>
          </a:solidFill>
          <a:ln>
            <a:noFill/>
          </a:ln>
          <a:extLst/>
        </p:spPr>
        <p:txBody>
          <a:bodyPr lIns="0" tIns="0" rIns="0" bIns="0" anchor="ctr"/>
          <a:lstStyle/>
          <a:p>
            <a:pPr fontAlgn="base">
              <a:lnSpc>
                <a:spcPct val="120000"/>
              </a:lnSpc>
              <a:spcBef>
                <a:spcPct val="0"/>
              </a:spcBef>
              <a:spcAft>
                <a:spcPct val="0"/>
              </a:spcAft>
              <a:buClr>
                <a:srgbClr val="FFFFFF"/>
              </a:buClr>
            </a:pPr>
            <a:r>
              <a:rPr lang="en-US" altLang="en-US" sz="1400" dirty="0" smtClean="0">
                <a:solidFill>
                  <a:srgbClr val="FF6710"/>
                </a:solidFill>
                <a:latin typeface="Arial" pitchFamily="34" charset="0"/>
                <a:ea typeface="MS PGothic" pitchFamily="34" charset="-128"/>
                <a:sym typeface="Futura Std Bold"/>
              </a:rPr>
              <a:t>| </a:t>
            </a:r>
            <a:r>
              <a:rPr lang="en-US" altLang="en-US" sz="1050" dirty="0" smtClean="0">
                <a:solidFill>
                  <a:srgbClr val="FFFFFF"/>
                </a:solidFill>
                <a:latin typeface="Arial" pitchFamily="34" charset="0"/>
                <a:ea typeface="MS PGothic" pitchFamily="34" charset="-128"/>
                <a:sym typeface="Futura Std Bold"/>
              </a:rPr>
              <a:t>IT Infrastructure </a:t>
            </a:r>
            <a:r>
              <a:rPr lang="en-US" altLang="en-US" sz="1400" dirty="0">
                <a:solidFill>
                  <a:srgbClr val="FF6710"/>
                </a:solidFill>
                <a:latin typeface="Arial" pitchFamily="34" charset="0"/>
                <a:ea typeface="MS PGothic" pitchFamily="34" charset="-128"/>
                <a:sym typeface="Futura Std Bold"/>
              </a:rPr>
              <a:t>|</a:t>
            </a:r>
            <a:r>
              <a:rPr lang="en-US" altLang="en-US" sz="1400" dirty="0">
                <a:solidFill>
                  <a:srgbClr val="000000"/>
                </a:solidFill>
                <a:latin typeface="Arial" pitchFamily="34" charset="0"/>
                <a:ea typeface="MS PGothic" pitchFamily="34" charset="-128"/>
                <a:sym typeface="Futura Std Bold"/>
              </a:rPr>
              <a:t> </a:t>
            </a:r>
            <a:r>
              <a:rPr lang="en-US" altLang="en-US" sz="1050" dirty="0" smtClean="0">
                <a:solidFill>
                  <a:srgbClr val="FFFFFF"/>
                </a:solidFill>
                <a:latin typeface="Arial" pitchFamily="34" charset="0"/>
                <a:ea typeface="MS PGothic" pitchFamily="34" charset="-128"/>
                <a:sym typeface="Futura Std Bold"/>
              </a:rPr>
              <a:t>Cloud Solutions</a:t>
            </a:r>
            <a:r>
              <a:rPr lang="en-US" altLang="en-US" sz="1100" dirty="0" smtClean="0">
                <a:solidFill>
                  <a:srgbClr val="FFFFFF"/>
                </a:solidFill>
                <a:latin typeface="Arial" pitchFamily="34" charset="0"/>
                <a:ea typeface="MS PGothic" pitchFamily="34" charset="-128"/>
                <a:sym typeface="Futura Std Bold"/>
              </a:rPr>
              <a:t> </a:t>
            </a:r>
            <a:r>
              <a:rPr lang="en-US" altLang="en-US" sz="1400" dirty="0">
                <a:solidFill>
                  <a:srgbClr val="FF6710"/>
                </a:solidFill>
                <a:latin typeface="Arial" pitchFamily="34" charset="0"/>
                <a:ea typeface="MS PGothic" pitchFamily="34" charset="-128"/>
                <a:sym typeface="Futura Std Bold"/>
              </a:rPr>
              <a:t>|</a:t>
            </a:r>
            <a:r>
              <a:rPr lang="en-US" altLang="en-US" sz="1400" dirty="0">
                <a:solidFill>
                  <a:srgbClr val="000000"/>
                </a:solidFill>
                <a:latin typeface="Arial" pitchFamily="34" charset="0"/>
                <a:ea typeface="MS PGothic" pitchFamily="34" charset="-128"/>
                <a:sym typeface="Futura Std Bold"/>
              </a:rPr>
              <a:t> </a:t>
            </a:r>
            <a:r>
              <a:rPr lang="en-US" altLang="en-US" sz="1050" dirty="0" smtClean="0">
                <a:solidFill>
                  <a:srgbClr val="FFFFFF"/>
                </a:solidFill>
                <a:latin typeface="Arial" pitchFamily="34" charset="0"/>
                <a:ea typeface="MS PGothic" pitchFamily="34" charset="-128"/>
                <a:sym typeface="Futura Std Bold"/>
              </a:rPr>
              <a:t>Managed Services</a:t>
            </a:r>
            <a:endParaRPr lang="en-US" altLang="en-US" sz="1400" dirty="0">
              <a:solidFill>
                <a:srgbClr val="FFFFFF"/>
              </a:solidFill>
              <a:latin typeface="Arial" pitchFamily="34" charset="0"/>
              <a:ea typeface="MS PGothic" pitchFamily="34" charset="-128"/>
              <a:sym typeface="Futura Std Bold"/>
            </a:endParaRP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val="0"/>
              </a:ext>
            </a:extLst>
          </a:blip>
          <a:srcRect l="-7998" t="-8032" r="-3496" b="-7839"/>
          <a:stretch/>
        </p:blipFill>
        <p:spPr>
          <a:xfrm>
            <a:off x="438151" y="6474334"/>
            <a:ext cx="1184275" cy="347662"/>
          </a:xfrm>
          <a:prstGeom prst="rect">
            <a:avLst/>
          </a:prstGeom>
          <a:solidFill>
            <a:srgbClr val="25608A"/>
          </a:solidFill>
        </p:spPr>
      </p:pic>
    </p:spTree>
    <p:extLst>
      <p:ext uri="{BB962C8B-B14F-4D97-AF65-F5344CB8AC3E}">
        <p14:creationId xmlns:p14="http://schemas.microsoft.com/office/powerpoint/2010/main" val="17099284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pPr/>
              <a:t>‹#›</a:t>
            </a:fld>
            <a:endParaRPr lang="en-US" dirty="0"/>
          </a:p>
        </p:txBody>
      </p:sp>
      <p:sp>
        <p:nvSpPr>
          <p:cNvPr id="4" name="Content Placeholder 2"/>
          <p:cNvSpPr>
            <a:spLocks noGrp="1"/>
          </p:cNvSpPr>
          <p:nvPr>
            <p:ph idx="1"/>
          </p:nvPr>
        </p:nvSpPr>
        <p:spPr>
          <a:xfrm>
            <a:off x="609600" y="2105025"/>
            <a:ext cx="5247992"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Content Placeholder 2"/>
          <p:cNvSpPr>
            <a:spLocks noGrp="1"/>
          </p:cNvSpPr>
          <p:nvPr>
            <p:ph idx="13"/>
          </p:nvPr>
        </p:nvSpPr>
        <p:spPr>
          <a:xfrm>
            <a:off x="6348071" y="2105025"/>
            <a:ext cx="5234329"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3105319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9814561" y="6464808"/>
            <a:ext cx="2341033" cy="357188"/>
          </a:xfrm>
          <a:prstGeom prst="rect">
            <a:avLst/>
          </a:prstGeom>
        </p:spPr>
        <p:txBody>
          <a:bodyPr anchor="b" anchorCtr="0"/>
          <a:lstStyle>
            <a:lvl1pPr algn="r">
              <a:defRPr sz="1000"/>
            </a:lvl1pPr>
          </a:lstStyle>
          <a:p>
            <a:pPr>
              <a:buClr>
                <a:srgbClr val="FFFFFF"/>
              </a:buClr>
            </a:pPr>
            <a:fld id="{6ECF057E-9430-444F-93F0-FE493214D2F9}" type="slidenum">
              <a:rPr lang="ja-JP" altLang="en-US" smtClean="0">
                <a:solidFill>
                  <a:srgbClr val="FFFFFF"/>
                </a:solidFill>
                <a:latin typeface="Arial"/>
              </a:rPr>
              <a:pPr>
                <a:buClr>
                  <a:srgbClr val="FFFFFF"/>
                </a:buClr>
              </a:pPr>
              <a:t>‹#›</a:t>
            </a:fld>
            <a:endParaRPr lang="en-US" altLang="ja-JP" dirty="0">
              <a:solidFill>
                <a:srgbClr val="FFFFFF"/>
              </a:solidFill>
              <a:latin typeface="Arial"/>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6" name="Rectangle 3"/>
          <p:cNvSpPr>
            <a:spLocks/>
          </p:cNvSpPr>
          <p:nvPr userDrawn="1"/>
        </p:nvSpPr>
        <p:spPr bwMode="auto">
          <a:xfrm>
            <a:off x="1705623" y="6474334"/>
            <a:ext cx="4777731" cy="316998"/>
          </a:xfrm>
          <a:prstGeom prst="rect">
            <a:avLst/>
          </a:prstGeom>
          <a:solidFill>
            <a:srgbClr val="25608A"/>
          </a:solidFill>
          <a:ln>
            <a:noFill/>
          </a:ln>
          <a:extLst/>
        </p:spPr>
        <p:txBody>
          <a:bodyPr lIns="0" tIns="0" rIns="0" bIns="0" anchor="ctr"/>
          <a:lstStyle/>
          <a:p>
            <a:pPr fontAlgn="base">
              <a:lnSpc>
                <a:spcPct val="120000"/>
              </a:lnSpc>
              <a:spcBef>
                <a:spcPct val="0"/>
              </a:spcBef>
              <a:spcAft>
                <a:spcPct val="0"/>
              </a:spcAft>
              <a:buClr>
                <a:srgbClr val="FFFFFF"/>
              </a:buClr>
            </a:pPr>
            <a:r>
              <a:rPr lang="en-US" altLang="en-US" sz="1400" dirty="0" smtClean="0">
                <a:solidFill>
                  <a:srgbClr val="FF6710"/>
                </a:solidFill>
                <a:latin typeface="Arial" pitchFamily="34" charset="0"/>
                <a:ea typeface="MS PGothic" pitchFamily="34" charset="-128"/>
                <a:sym typeface="Futura Std Bold"/>
              </a:rPr>
              <a:t>| </a:t>
            </a:r>
            <a:r>
              <a:rPr lang="en-US" altLang="en-US" sz="1050" dirty="0" smtClean="0">
                <a:solidFill>
                  <a:srgbClr val="FFFFFF"/>
                </a:solidFill>
                <a:latin typeface="Arial" pitchFamily="34" charset="0"/>
                <a:ea typeface="MS PGothic" pitchFamily="34" charset="-128"/>
                <a:sym typeface="Futura Std Bold"/>
              </a:rPr>
              <a:t>IT Infrastructure </a:t>
            </a:r>
            <a:r>
              <a:rPr lang="en-US" altLang="en-US" sz="1400" dirty="0">
                <a:solidFill>
                  <a:srgbClr val="FF6710"/>
                </a:solidFill>
                <a:latin typeface="Arial" pitchFamily="34" charset="0"/>
                <a:ea typeface="MS PGothic" pitchFamily="34" charset="-128"/>
                <a:sym typeface="Futura Std Bold"/>
              </a:rPr>
              <a:t>|</a:t>
            </a:r>
            <a:r>
              <a:rPr lang="en-US" altLang="en-US" sz="1400" dirty="0">
                <a:solidFill>
                  <a:srgbClr val="000000"/>
                </a:solidFill>
                <a:latin typeface="Arial" pitchFamily="34" charset="0"/>
                <a:ea typeface="MS PGothic" pitchFamily="34" charset="-128"/>
                <a:sym typeface="Futura Std Bold"/>
              </a:rPr>
              <a:t> </a:t>
            </a:r>
            <a:r>
              <a:rPr lang="en-US" altLang="en-US" sz="1050" dirty="0" smtClean="0">
                <a:solidFill>
                  <a:srgbClr val="FFFFFF"/>
                </a:solidFill>
                <a:latin typeface="Arial" pitchFamily="34" charset="0"/>
                <a:ea typeface="MS PGothic" pitchFamily="34" charset="-128"/>
                <a:sym typeface="Futura Std Bold"/>
              </a:rPr>
              <a:t>Cloud Solutions</a:t>
            </a:r>
            <a:r>
              <a:rPr lang="en-US" altLang="en-US" sz="1100" dirty="0" smtClean="0">
                <a:solidFill>
                  <a:srgbClr val="FFFFFF"/>
                </a:solidFill>
                <a:latin typeface="Arial" pitchFamily="34" charset="0"/>
                <a:ea typeface="MS PGothic" pitchFamily="34" charset="-128"/>
                <a:sym typeface="Futura Std Bold"/>
              </a:rPr>
              <a:t> </a:t>
            </a:r>
            <a:r>
              <a:rPr lang="en-US" altLang="en-US" sz="1400" dirty="0">
                <a:solidFill>
                  <a:srgbClr val="FF6710"/>
                </a:solidFill>
                <a:latin typeface="Arial" pitchFamily="34" charset="0"/>
                <a:ea typeface="MS PGothic" pitchFamily="34" charset="-128"/>
                <a:sym typeface="Futura Std Bold"/>
              </a:rPr>
              <a:t>|</a:t>
            </a:r>
            <a:r>
              <a:rPr lang="en-US" altLang="en-US" sz="1400" dirty="0">
                <a:solidFill>
                  <a:srgbClr val="000000"/>
                </a:solidFill>
                <a:latin typeface="Arial" pitchFamily="34" charset="0"/>
                <a:ea typeface="MS PGothic" pitchFamily="34" charset="-128"/>
                <a:sym typeface="Futura Std Bold"/>
              </a:rPr>
              <a:t> </a:t>
            </a:r>
            <a:r>
              <a:rPr lang="en-US" altLang="en-US" sz="1050" dirty="0" smtClean="0">
                <a:solidFill>
                  <a:srgbClr val="FFFFFF"/>
                </a:solidFill>
                <a:latin typeface="Arial" pitchFamily="34" charset="0"/>
                <a:ea typeface="MS PGothic" pitchFamily="34" charset="-128"/>
                <a:sym typeface="Futura Std Bold"/>
              </a:rPr>
              <a:t>Managed Services</a:t>
            </a:r>
            <a:endParaRPr lang="en-US" altLang="en-US" sz="1400" dirty="0">
              <a:solidFill>
                <a:srgbClr val="FFFFFF"/>
              </a:solidFill>
              <a:latin typeface="Arial" pitchFamily="34" charset="0"/>
              <a:ea typeface="MS PGothic" pitchFamily="34" charset="-128"/>
              <a:sym typeface="Futura Std Bold"/>
            </a:endParaRPr>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val="0"/>
              </a:ext>
            </a:extLst>
          </a:blip>
          <a:srcRect l="-7998" t="-8032" r="-3496" b="-7839"/>
          <a:stretch/>
        </p:blipFill>
        <p:spPr>
          <a:xfrm>
            <a:off x="438151" y="6474334"/>
            <a:ext cx="1184275" cy="347662"/>
          </a:xfrm>
          <a:prstGeom prst="rect">
            <a:avLst/>
          </a:prstGeom>
          <a:solidFill>
            <a:srgbClr val="25608A"/>
          </a:solidFill>
        </p:spPr>
      </p:pic>
    </p:spTree>
    <p:extLst>
      <p:ext uri="{BB962C8B-B14F-4D97-AF65-F5344CB8AC3E}">
        <p14:creationId xmlns:p14="http://schemas.microsoft.com/office/powerpoint/2010/main" val="3264807547"/>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9814561" y="6464808"/>
            <a:ext cx="2341033" cy="357188"/>
          </a:xfrm>
          <a:prstGeom prst="rect">
            <a:avLst/>
          </a:prstGeom>
        </p:spPr>
        <p:txBody>
          <a:bodyPr anchor="b" anchorCtr="0"/>
          <a:lstStyle>
            <a:lvl1pPr algn="r">
              <a:defRPr sz="1000"/>
            </a:lvl1pPr>
          </a:lstStyle>
          <a:p>
            <a:pPr>
              <a:buClr>
                <a:srgbClr val="FFFFFF"/>
              </a:buClr>
            </a:pPr>
            <a:fld id="{6ECF057E-9430-444F-93F0-FE493214D2F9}" type="slidenum">
              <a:rPr lang="ja-JP" altLang="en-US" smtClean="0">
                <a:solidFill>
                  <a:srgbClr val="FFFFFF"/>
                </a:solidFill>
                <a:latin typeface="Arial"/>
              </a:rPr>
              <a:pPr>
                <a:buClr>
                  <a:srgbClr val="FFFFFF"/>
                </a:buClr>
              </a:pPr>
              <a:t>‹#›</a:t>
            </a:fld>
            <a:endParaRPr lang="en-US" altLang="ja-JP" dirty="0">
              <a:solidFill>
                <a:srgbClr val="FFFFFF"/>
              </a:solidFill>
              <a:latin typeface="Aria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31512842"/>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10474869" y="1584960"/>
            <a:ext cx="2438399" cy="487680"/>
          </a:xfrm>
          <a:prstGeom prst="rect">
            <a:avLst/>
          </a:prstGeom>
        </p:spPr>
        <p:txBody>
          <a:bodyPr/>
          <a:lstStyle/>
          <a:p>
            <a:pPr algn="ctr" fontAlgn="base">
              <a:lnSpc>
                <a:spcPct val="95000"/>
              </a:lnSpc>
              <a:spcBef>
                <a:spcPct val="0"/>
              </a:spcBef>
              <a:spcAft>
                <a:spcPct val="0"/>
              </a:spcAft>
              <a:buClr>
                <a:srgbClr val="FFFFFF"/>
              </a:buClr>
            </a:pPr>
            <a:fld id="{B1642773-B33C-4E1E-994C-67C1D16A67DF}" type="datetimeFigureOut">
              <a:rPr lang="en-US" sz="1200" smtClean="0">
                <a:solidFill>
                  <a:srgbClr val="C6E7FC"/>
                </a:solidFill>
              </a:rPr>
              <a:pPr algn="ctr" fontAlgn="base">
                <a:lnSpc>
                  <a:spcPct val="95000"/>
                </a:lnSpc>
                <a:spcBef>
                  <a:spcPct val="0"/>
                </a:spcBef>
                <a:spcAft>
                  <a:spcPct val="0"/>
                </a:spcAft>
                <a:buClr>
                  <a:srgbClr val="FFFFFF"/>
                </a:buClr>
              </a:pPr>
              <a:t>1/27/17</a:t>
            </a:fld>
            <a:endParaRPr lang="en-US" sz="1200">
              <a:solidFill>
                <a:srgbClr val="C6E7FC"/>
              </a:solidFill>
            </a:endParaRPr>
          </a:p>
        </p:txBody>
      </p:sp>
      <p:sp>
        <p:nvSpPr>
          <p:cNvPr id="3" name="Footer Placeholder 2"/>
          <p:cNvSpPr>
            <a:spLocks noGrp="1"/>
          </p:cNvSpPr>
          <p:nvPr>
            <p:ph type="ftr" sz="quarter" idx="11"/>
          </p:nvPr>
        </p:nvSpPr>
        <p:spPr>
          <a:xfrm rot="16200000">
            <a:off x="10510428" y="3987800"/>
            <a:ext cx="2367281" cy="487680"/>
          </a:xfrm>
          <a:prstGeom prst="rect">
            <a:avLst/>
          </a:prstGeom>
        </p:spPr>
        <p:txBody>
          <a:bodyPr/>
          <a:lstStyle/>
          <a:p>
            <a:pPr algn="ctr" fontAlgn="base">
              <a:lnSpc>
                <a:spcPct val="95000"/>
              </a:lnSpc>
              <a:spcBef>
                <a:spcPct val="0"/>
              </a:spcBef>
              <a:spcAft>
                <a:spcPct val="0"/>
              </a:spcAft>
              <a:buClr>
                <a:srgbClr val="FFFFFF"/>
              </a:buClr>
            </a:pPr>
            <a:endParaRPr lang="en-US" sz="1200">
              <a:solidFill>
                <a:srgbClr val="C6E7FC"/>
              </a:solidFill>
            </a:endParaRPr>
          </a:p>
        </p:txBody>
      </p:sp>
      <p:sp>
        <p:nvSpPr>
          <p:cNvPr id="4" name="Slide Number Placeholder 3"/>
          <p:cNvSpPr>
            <a:spLocks noGrp="1"/>
          </p:cNvSpPr>
          <p:nvPr>
            <p:ph type="sldNum" sz="quarter" idx="12"/>
          </p:nvPr>
        </p:nvSpPr>
        <p:spPr/>
        <p:txBody>
          <a:bodyPr/>
          <a:lstStyle/>
          <a:p>
            <a:pPr>
              <a:buClr>
                <a:srgbClr val="FFFFFF"/>
              </a:buClr>
            </a:pPr>
            <a:fld id="{19FD8BE2-0F74-417A-B564-8A8B0E6DC98C}" type="slidenum">
              <a:rPr lang="en-US" smtClean="0">
                <a:solidFill>
                  <a:srgbClr val="FFFFFF"/>
                </a:solidFill>
              </a:rPr>
              <a:pPr>
                <a:buClr>
                  <a:srgbClr val="FFFFFF"/>
                </a:buClr>
              </a:pPr>
              <a:t>‹#›</a:t>
            </a:fld>
            <a:endParaRPr lang="en-US">
              <a:solidFill>
                <a:srgbClr val="FFFFFF"/>
              </a:solidFill>
            </a:endParaRPr>
          </a:p>
        </p:txBody>
      </p:sp>
    </p:spTree>
    <p:extLst>
      <p:ext uri="{BB962C8B-B14F-4D97-AF65-F5344CB8AC3E}">
        <p14:creationId xmlns:p14="http://schemas.microsoft.com/office/powerpoint/2010/main" val="2355413036"/>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72223" name="ClientLogoHolder" descr="&lt;tags&gt;&lt;tag n=&quot;Visible&quot; v=&quot;False&quot; /&gt;&lt;/tags&gt;" hidden="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87517" y="273050"/>
            <a:ext cx="1397000" cy="514350"/>
          </a:xfrm>
          <a:prstGeom prst="rect">
            <a:avLst/>
          </a:prstGeom>
          <a:noFill/>
          <a:extLst>
            <a:ext uri="{909E8E84-426E-40DD-AFC4-6F175D3DCCD1}">
              <a14:hiddenFill xmlns:a14="http://schemas.microsoft.com/office/drawing/2010/main">
                <a:solidFill>
                  <a:srgbClr val="FFFFFF"/>
                </a:solidFill>
              </a14:hiddenFill>
            </a:ext>
          </a:extLst>
        </p:spPr>
      </p:pic>
      <p:sp>
        <p:nvSpPr>
          <p:cNvPr id="772105" name="Title" descr="Text Box: Flysheet heading"/>
          <p:cNvSpPr>
            <a:spLocks noGrp="1" noChangeArrowheads="1"/>
          </p:cNvSpPr>
          <p:nvPr>
            <p:ph type="ctrTitle"/>
          </p:nvPr>
        </p:nvSpPr>
        <p:spPr>
          <a:xfrm>
            <a:off x="599018" y="2629225"/>
            <a:ext cx="10985500" cy="416456"/>
          </a:xfrm>
          <a:prstGeom prst="rect">
            <a:avLst/>
          </a:prstGeom>
          <a:extLst>
            <a:ext uri="{91240B29-F687-4F45-9708-019B960494DF}">
              <a14:hiddenLine xmlns:a14="http://schemas.microsoft.com/office/drawing/2010/main" w="9525">
                <a:solidFill>
                  <a:schemeClr val="tx1"/>
                </a:solidFill>
                <a:miter lim="800000"/>
                <a:headEnd/>
                <a:tailEnd/>
              </a14:hiddenLine>
            </a:ext>
          </a:extLst>
        </p:spPr>
        <p:txBody>
          <a:bodyPr lIns="0" bIns="36000" anchor="b"/>
          <a:lstStyle>
            <a:lvl1pPr>
              <a:defRPr sz="2600">
                <a:solidFill>
                  <a:srgbClr val="2E495C"/>
                </a:solidFill>
              </a:defRPr>
            </a:lvl1pPr>
          </a:lstStyle>
          <a:p>
            <a:pPr lvl="0"/>
            <a:r>
              <a:rPr lang="en-US" altLang="ja-JP" noProof="0" dirty="0" smtClean="0"/>
              <a:t>Flysheet heading</a:t>
            </a:r>
          </a:p>
        </p:txBody>
      </p:sp>
      <p:sp>
        <p:nvSpPr>
          <p:cNvPr id="772219" name="ClientText" descr="Text Box: Client logo" hidden="1"/>
          <p:cNvSpPr>
            <a:spLocks noChangeArrowheads="1"/>
          </p:cNvSpPr>
          <p:nvPr/>
        </p:nvSpPr>
        <p:spPr bwMode="auto">
          <a:xfrm>
            <a:off x="10261600" y="200025"/>
            <a:ext cx="13208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fontAlgn="base" hangingPunct="0">
              <a:lnSpc>
                <a:spcPct val="95000"/>
              </a:lnSpc>
              <a:spcBef>
                <a:spcPct val="0"/>
              </a:spcBef>
              <a:spcAft>
                <a:spcPct val="0"/>
              </a:spcAft>
            </a:pPr>
            <a:r>
              <a:rPr lang="ja-JP" altLang="en-US" sz="1400">
                <a:solidFill>
                  <a:srgbClr val="000000"/>
                </a:solidFill>
                <a:latin typeface="Arial"/>
                <a:ea typeface="ＭＳ Ｐゴシック" pitchFamily="34" charset="-128"/>
              </a:rPr>
              <a:t> </a:t>
            </a:r>
          </a:p>
        </p:txBody>
      </p:sp>
      <p:pic>
        <p:nvPicPr>
          <p:cNvPr id="6" name="Picture 2"/>
          <p:cNvPicPr>
            <a:picLocks noChangeAspect="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8408843" y="5885595"/>
            <a:ext cx="2450336" cy="44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p:cNvSpPr>
          <p:nvPr userDrawn="1"/>
        </p:nvSpPr>
        <p:spPr bwMode="auto">
          <a:xfrm>
            <a:off x="7157301" y="6304422"/>
            <a:ext cx="4953419" cy="30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fontAlgn="base">
              <a:lnSpc>
                <a:spcPct val="120000"/>
              </a:lnSpc>
              <a:spcBef>
                <a:spcPct val="0"/>
              </a:spcBef>
              <a:spcAft>
                <a:spcPct val="0"/>
              </a:spcAft>
              <a:buClr>
                <a:srgbClr val="FFFFFF"/>
              </a:buClr>
            </a:pPr>
            <a:r>
              <a:rPr lang="en-US" altLang="en-US" sz="1200" dirty="0">
                <a:solidFill>
                  <a:srgbClr val="000000"/>
                </a:solidFill>
                <a:latin typeface="Arial" pitchFamily="34" charset="0"/>
                <a:ea typeface="MS PGothic" pitchFamily="34" charset="-128"/>
                <a:sym typeface="Futura Std Bold"/>
              </a:rPr>
              <a:t>IT </a:t>
            </a:r>
            <a:r>
              <a:rPr lang="en-US" altLang="en-US" sz="1200" dirty="0" smtClean="0">
                <a:solidFill>
                  <a:srgbClr val="000000"/>
                </a:solidFill>
                <a:latin typeface="Arial" pitchFamily="34" charset="0"/>
                <a:ea typeface="MS PGothic" pitchFamily="34" charset="-128"/>
                <a:sym typeface="Futura Std Bold"/>
              </a:rPr>
              <a:t>Infrastructure </a:t>
            </a:r>
            <a:r>
              <a:rPr lang="en-US" altLang="en-US" sz="1200" dirty="0">
                <a:solidFill>
                  <a:srgbClr val="000000"/>
                </a:solidFill>
                <a:latin typeface="Arial" pitchFamily="34" charset="0"/>
                <a:ea typeface="MS PGothic" pitchFamily="34" charset="-128"/>
                <a:sym typeface="Futura Std Bold"/>
              </a:rPr>
              <a:t>| </a:t>
            </a:r>
            <a:r>
              <a:rPr lang="en-US" altLang="en-US" sz="1200" dirty="0" smtClean="0">
                <a:solidFill>
                  <a:srgbClr val="000000"/>
                </a:solidFill>
                <a:latin typeface="Arial" pitchFamily="34" charset="0"/>
                <a:ea typeface="MS PGothic" pitchFamily="34" charset="-128"/>
                <a:sym typeface="Futura Std Bold"/>
              </a:rPr>
              <a:t>Cloud Solutions | Managed Services</a:t>
            </a:r>
            <a:endParaRPr lang="en-US" altLang="en-US" sz="1200" dirty="0">
              <a:solidFill>
                <a:srgbClr val="000000"/>
              </a:solidFill>
              <a:latin typeface="Arial" pitchFamily="34" charset="0"/>
              <a:ea typeface="MS PGothic" pitchFamily="34" charset="-128"/>
              <a:sym typeface="Futura Std Bold"/>
            </a:endParaRPr>
          </a:p>
        </p:txBody>
      </p:sp>
    </p:spTree>
    <p:extLst>
      <p:ext uri="{BB962C8B-B14F-4D97-AF65-F5344CB8AC3E}">
        <p14:creationId xmlns:p14="http://schemas.microsoft.com/office/powerpoint/2010/main" val="3746675683"/>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018" y="990600"/>
            <a:ext cx="10993967" cy="4343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9814561" y="6464808"/>
            <a:ext cx="2341033" cy="357188"/>
          </a:xfrm>
          <a:prstGeom prst="rect">
            <a:avLst/>
          </a:prstGeom>
        </p:spPr>
        <p:txBody>
          <a:bodyPr anchor="b" anchorCtr="0"/>
          <a:lstStyle>
            <a:lvl1pPr algn="r">
              <a:defRPr sz="1000"/>
            </a:lvl1pPr>
          </a:lstStyle>
          <a:p>
            <a:pPr>
              <a:buClr>
                <a:srgbClr val="FFFFFF"/>
              </a:buClr>
            </a:pPr>
            <a:fld id="{6ECF057E-9430-444F-93F0-FE493214D2F9}" type="slidenum">
              <a:rPr lang="ja-JP" altLang="en-US" smtClean="0">
                <a:solidFill>
                  <a:srgbClr val="FFFFFF"/>
                </a:solidFill>
                <a:latin typeface="Arial"/>
              </a:rPr>
              <a:pPr>
                <a:buClr>
                  <a:srgbClr val="FFFFFF"/>
                </a:buClr>
              </a:pPr>
              <a:t>‹#›</a:t>
            </a:fld>
            <a:endParaRPr lang="en-US" altLang="ja-JP" dirty="0">
              <a:solidFill>
                <a:srgbClr val="FFFFFF"/>
              </a:solidFill>
              <a:latin typeface="Arial"/>
            </a:endParaRPr>
          </a:p>
        </p:txBody>
      </p:sp>
      <p:sp>
        <p:nvSpPr>
          <p:cNvPr id="4" name="Title 3"/>
          <p:cNvSpPr>
            <a:spLocks noGrp="1"/>
          </p:cNvSpPr>
          <p:nvPr>
            <p:ph type="title"/>
          </p:nvPr>
        </p:nvSpPr>
        <p:spPr/>
        <p:txBody>
          <a:bodyPr/>
          <a:lstStyle/>
          <a:p>
            <a:r>
              <a:rPr lang="en-US" smtClean="0"/>
              <a:t>Click to edit Master title style</a:t>
            </a:r>
            <a:endParaRPr lang="en-US"/>
          </a:p>
        </p:txBody>
      </p:sp>
      <p:sp>
        <p:nvSpPr>
          <p:cNvPr id="8" name="Rectangle 3"/>
          <p:cNvSpPr>
            <a:spLocks/>
          </p:cNvSpPr>
          <p:nvPr userDrawn="1"/>
        </p:nvSpPr>
        <p:spPr bwMode="auto">
          <a:xfrm>
            <a:off x="1705623" y="6474334"/>
            <a:ext cx="4777731" cy="316998"/>
          </a:xfrm>
          <a:prstGeom prst="rect">
            <a:avLst/>
          </a:prstGeom>
          <a:solidFill>
            <a:srgbClr val="25608A"/>
          </a:solidFill>
          <a:ln>
            <a:noFill/>
          </a:ln>
          <a:extLst/>
        </p:spPr>
        <p:txBody>
          <a:bodyPr lIns="0" tIns="0" rIns="0" bIns="0" anchor="ctr"/>
          <a:lstStyle/>
          <a:p>
            <a:pPr fontAlgn="base">
              <a:lnSpc>
                <a:spcPct val="120000"/>
              </a:lnSpc>
              <a:spcBef>
                <a:spcPct val="0"/>
              </a:spcBef>
              <a:spcAft>
                <a:spcPct val="0"/>
              </a:spcAft>
              <a:buClr>
                <a:srgbClr val="FFFFFF"/>
              </a:buClr>
            </a:pPr>
            <a:r>
              <a:rPr lang="en-US" altLang="en-US" sz="1400" dirty="0" smtClean="0">
                <a:solidFill>
                  <a:srgbClr val="FF6710"/>
                </a:solidFill>
                <a:latin typeface="Arial" pitchFamily="34" charset="0"/>
                <a:ea typeface="MS PGothic" pitchFamily="34" charset="-128"/>
                <a:sym typeface="Futura Std Bold"/>
              </a:rPr>
              <a:t>| </a:t>
            </a:r>
            <a:r>
              <a:rPr lang="en-US" altLang="en-US" sz="1050" dirty="0" smtClean="0">
                <a:solidFill>
                  <a:srgbClr val="FFFFFF"/>
                </a:solidFill>
                <a:latin typeface="Arial" pitchFamily="34" charset="0"/>
                <a:ea typeface="MS PGothic" pitchFamily="34" charset="-128"/>
                <a:sym typeface="Futura Std Bold"/>
              </a:rPr>
              <a:t>IT Infrastructure </a:t>
            </a:r>
            <a:r>
              <a:rPr lang="en-US" altLang="en-US" sz="1400" dirty="0">
                <a:solidFill>
                  <a:srgbClr val="FF6710"/>
                </a:solidFill>
                <a:latin typeface="Arial" pitchFamily="34" charset="0"/>
                <a:ea typeface="MS PGothic" pitchFamily="34" charset="-128"/>
                <a:sym typeface="Futura Std Bold"/>
              </a:rPr>
              <a:t>|</a:t>
            </a:r>
            <a:r>
              <a:rPr lang="en-US" altLang="en-US" sz="1400" dirty="0">
                <a:solidFill>
                  <a:srgbClr val="000000"/>
                </a:solidFill>
                <a:latin typeface="Arial" pitchFamily="34" charset="0"/>
                <a:ea typeface="MS PGothic" pitchFamily="34" charset="-128"/>
                <a:sym typeface="Futura Std Bold"/>
              </a:rPr>
              <a:t> </a:t>
            </a:r>
            <a:r>
              <a:rPr lang="en-US" altLang="en-US" sz="1050" dirty="0" smtClean="0">
                <a:solidFill>
                  <a:srgbClr val="FFFFFF"/>
                </a:solidFill>
                <a:latin typeface="Arial" pitchFamily="34" charset="0"/>
                <a:ea typeface="MS PGothic" pitchFamily="34" charset="-128"/>
                <a:sym typeface="Futura Std Bold"/>
              </a:rPr>
              <a:t>Cloud Solutions</a:t>
            </a:r>
            <a:r>
              <a:rPr lang="en-US" altLang="en-US" sz="1100" dirty="0" smtClean="0">
                <a:solidFill>
                  <a:srgbClr val="FFFFFF"/>
                </a:solidFill>
                <a:latin typeface="Arial" pitchFamily="34" charset="0"/>
                <a:ea typeface="MS PGothic" pitchFamily="34" charset="-128"/>
                <a:sym typeface="Futura Std Bold"/>
              </a:rPr>
              <a:t> </a:t>
            </a:r>
            <a:r>
              <a:rPr lang="en-US" altLang="en-US" sz="1400" dirty="0">
                <a:solidFill>
                  <a:srgbClr val="FF6710"/>
                </a:solidFill>
                <a:latin typeface="Arial" pitchFamily="34" charset="0"/>
                <a:ea typeface="MS PGothic" pitchFamily="34" charset="-128"/>
                <a:sym typeface="Futura Std Bold"/>
              </a:rPr>
              <a:t>|</a:t>
            </a:r>
            <a:r>
              <a:rPr lang="en-US" altLang="en-US" sz="1400" dirty="0">
                <a:solidFill>
                  <a:srgbClr val="000000"/>
                </a:solidFill>
                <a:latin typeface="Arial" pitchFamily="34" charset="0"/>
                <a:ea typeface="MS PGothic" pitchFamily="34" charset="-128"/>
                <a:sym typeface="Futura Std Bold"/>
              </a:rPr>
              <a:t> </a:t>
            </a:r>
            <a:r>
              <a:rPr lang="en-US" altLang="en-US" sz="1050" dirty="0" smtClean="0">
                <a:solidFill>
                  <a:srgbClr val="FFFFFF"/>
                </a:solidFill>
                <a:latin typeface="Arial" pitchFamily="34" charset="0"/>
                <a:ea typeface="MS PGothic" pitchFamily="34" charset="-128"/>
                <a:sym typeface="Futura Std Bold"/>
              </a:rPr>
              <a:t>Managed Services</a:t>
            </a:r>
            <a:endParaRPr lang="en-US" altLang="en-US" sz="1400" dirty="0">
              <a:solidFill>
                <a:srgbClr val="FFFFFF"/>
              </a:solidFill>
              <a:latin typeface="Arial" pitchFamily="34" charset="0"/>
              <a:ea typeface="MS PGothic" pitchFamily="34" charset="-128"/>
              <a:sym typeface="Futura Std Bold"/>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val="0"/>
              </a:ext>
            </a:extLst>
          </a:blip>
          <a:srcRect l="-7998" t="-8032" r="-3496" b="-7839"/>
          <a:stretch/>
        </p:blipFill>
        <p:spPr>
          <a:xfrm>
            <a:off x="438151" y="6474334"/>
            <a:ext cx="1184275" cy="347662"/>
          </a:xfrm>
          <a:prstGeom prst="rect">
            <a:avLst/>
          </a:prstGeom>
          <a:solidFill>
            <a:srgbClr val="25608A"/>
          </a:solidFill>
        </p:spPr>
      </p:pic>
    </p:spTree>
    <p:extLst>
      <p:ext uri="{BB962C8B-B14F-4D97-AF65-F5344CB8AC3E}">
        <p14:creationId xmlns:p14="http://schemas.microsoft.com/office/powerpoint/2010/main" val="4222104514"/>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9018" y="990600"/>
            <a:ext cx="5395383" cy="4343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990600"/>
            <a:ext cx="5395384" cy="4343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3"/>
          <p:cNvSpPr>
            <a:spLocks noGrp="1"/>
          </p:cNvSpPr>
          <p:nvPr>
            <p:ph type="sldNum" sz="quarter" idx="4"/>
          </p:nvPr>
        </p:nvSpPr>
        <p:spPr>
          <a:xfrm>
            <a:off x="9814561" y="6464808"/>
            <a:ext cx="2341033" cy="357188"/>
          </a:xfrm>
          <a:prstGeom prst="rect">
            <a:avLst/>
          </a:prstGeom>
        </p:spPr>
        <p:txBody>
          <a:bodyPr anchor="b" anchorCtr="0"/>
          <a:lstStyle>
            <a:lvl1pPr algn="r">
              <a:defRPr sz="1000"/>
            </a:lvl1pPr>
          </a:lstStyle>
          <a:p>
            <a:pPr>
              <a:buClr>
                <a:srgbClr val="FFFFFF"/>
              </a:buClr>
            </a:pPr>
            <a:fld id="{6ECF057E-9430-444F-93F0-FE493214D2F9}" type="slidenum">
              <a:rPr lang="ja-JP" altLang="en-US" smtClean="0">
                <a:solidFill>
                  <a:srgbClr val="FFFFFF"/>
                </a:solidFill>
                <a:latin typeface="Arial"/>
              </a:rPr>
              <a:pPr>
                <a:buClr>
                  <a:srgbClr val="FFFFFF"/>
                </a:buClr>
              </a:pPr>
              <a:t>‹#›</a:t>
            </a:fld>
            <a:endParaRPr lang="en-US" altLang="ja-JP" dirty="0">
              <a:solidFill>
                <a:srgbClr val="FFFFFF"/>
              </a:solidFill>
              <a:latin typeface="Arial"/>
            </a:endParaRPr>
          </a:p>
        </p:txBody>
      </p:sp>
      <p:sp>
        <p:nvSpPr>
          <p:cNvPr id="5" name="Title 4"/>
          <p:cNvSpPr>
            <a:spLocks noGrp="1"/>
          </p:cNvSpPr>
          <p:nvPr>
            <p:ph type="title"/>
          </p:nvPr>
        </p:nvSpPr>
        <p:spPr/>
        <p:txBody>
          <a:bodyPr/>
          <a:lstStyle/>
          <a:p>
            <a:r>
              <a:rPr lang="en-US" smtClean="0"/>
              <a:t>Click to edit Master title style</a:t>
            </a:r>
            <a:endParaRPr lang="en-US"/>
          </a:p>
        </p:txBody>
      </p:sp>
      <p:sp>
        <p:nvSpPr>
          <p:cNvPr id="9" name="Rectangle 3"/>
          <p:cNvSpPr>
            <a:spLocks/>
          </p:cNvSpPr>
          <p:nvPr userDrawn="1"/>
        </p:nvSpPr>
        <p:spPr bwMode="auto">
          <a:xfrm>
            <a:off x="1705623" y="6474334"/>
            <a:ext cx="4777731" cy="316998"/>
          </a:xfrm>
          <a:prstGeom prst="rect">
            <a:avLst/>
          </a:prstGeom>
          <a:solidFill>
            <a:srgbClr val="25608A"/>
          </a:solidFill>
          <a:ln>
            <a:noFill/>
          </a:ln>
          <a:extLst/>
        </p:spPr>
        <p:txBody>
          <a:bodyPr lIns="0" tIns="0" rIns="0" bIns="0" anchor="ctr"/>
          <a:lstStyle/>
          <a:p>
            <a:pPr fontAlgn="base">
              <a:lnSpc>
                <a:spcPct val="120000"/>
              </a:lnSpc>
              <a:spcBef>
                <a:spcPct val="0"/>
              </a:spcBef>
              <a:spcAft>
                <a:spcPct val="0"/>
              </a:spcAft>
              <a:buClr>
                <a:srgbClr val="FFFFFF"/>
              </a:buClr>
            </a:pPr>
            <a:r>
              <a:rPr lang="en-US" altLang="en-US" sz="1400" dirty="0" smtClean="0">
                <a:solidFill>
                  <a:srgbClr val="FF6710"/>
                </a:solidFill>
                <a:latin typeface="Arial" pitchFamily="34" charset="0"/>
                <a:ea typeface="MS PGothic" pitchFamily="34" charset="-128"/>
                <a:sym typeface="Futura Std Bold"/>
              </a:rPr>
              <a:t>| </a:t>
            </a:r>
            <a:r>
              <a:rPr lang="en-US" altLang="en-US" sz="1050" dirty="0" smtClean="0">
                <a:solidFill>
                  <a:srgbClr val="FFFFFF"/>
                </a:solidFill>
                <a:latin typeface="Arial" pitchFamily="34" charset="0"/>
                <a:ea typeface="MS PGothic" pitchFamily="34" charset="-128"/>
                <a:sym typeface="Futura Std Bold"/>
              </a:rPr>
              <a:t>IT Infrastructure </a:t>
            </a:r>
            <a:r>
              <a:rPr lang="en-US" altLang="en-US" sz="1400" dirty="0">
                <a:solidFill>
                  <a:srgbClr val="FF6710"/>
                </a:solidFill>
                <a:latin typeface="Arial" pitchFamily="34" charset="0"/>
                <a:ea typeface="MS PGothic" pitchFamily="34" charset="-128"/>
                <a:sym typeface="Futura Std Bold"/>
              </a:rPr>
              <a:t>|</a:t>
            </a:r>
            <a:r>
              <a:rPr lang="en-US" altLang="en-US" sz="1400" dirty="0">
                <a:solidFill>
                  <a:srgbClr val="000000"/>
                </a:solidFill>
                <a:latin typeface="Arial" pitchFamily="34" charset="0"/>
                <a:ea typeface="MS PGothic" pitchFamily="34" charset="-128"/>
                <a:sym typeface="Futura Std Bold"/>
              </a:rPr>
              <a:t> </a:t>
            </a:r>
            <a:r>
              <a:rPr lang="en-US" altLang="en-US" sz="1050" dirty="0" smtClean="0">
                <a:solidFill>
                  <a:srgbClr val="FFFFFF"/>
                </a:solidFill>
                <a:latin typeface="Arial" pitchFamily="34" charset="0"/>
                <a:ea typeface="MS PGothic" pitchFamily="34" charset="-128"/>
                <a:sym typeface="Futura Std Bold"/>
              </a:rPr>
              <a:t>Cloud Solutions</a:t>
            </a:r>
            <a:r>
              <a:rPr lang="en-US" altLang="en-US" sz="1100" dirty="0" smtClean="0">
                <a:solidFill>
                  <a:srgbClr val="FFFFFF"/>
                </a:solidFill>
                <a:latin typeface="Arial" pitchFamily="34" charset="0"/>
                <a:ea typeface="MS PGothic" pitchFamily="34" charset="-128"/>
                <a:sym typeface="Futura Std Bold"/>
              </a:rPr>
              <a:t> </a:t>
            </a:r>
            <a:r>
              <a:rPr lang="en-US" altLang="en-US" sz="1400" dirty="0">
                <a:solidFill>
                  <a:srgbClr val="FF6710"/>
                </a:solidFill>
                <a:latin typeface="Arial" pitchFamily="34" charset="0"/>
                <a:ea typeface="MS PGothic" pitchFamily="34" charset="-128"/>
                <a:sym typeface="Futura Std Bold"/>
              </a:rPr>
              <a:t>|</a:t>
            </a:r>
            <a:r>
              <a:rPr lang="en-US" altLang="en-US" sz="1400" dirty="0">
                <a:solidFill>
                  <a:srgbClr val="000000"/>
                </a:solidFill>
                <a:latin typeface="Arial" pitchFamily="34" charset="0"/>
                <a:ea typeface="MS PGothic" pitchFamily="34" charset="-128"/>
                <a:sym typeface="Futura Std Bold"/>
              </a:rPr>
              <a:t> </a:t>
            </a:r>
            <a:r>
              <a:rPr lang="en-US" altLang="en-US" sz="1050" dirty="0" smtClean="0">
                <a:solidFill>
                  <a:srgbClr val="FFFFFF"/>
                </a:solidFill>
                <a:latin typeface="Arial" pitchFamily="34" charset="0"/>
                <a:ea typeface="MS PGothic" pitchFamily="34" charset="-128"/>
                <a:sym typeface="Futura Std Bold"/>
              </a:rPr>
              <a:t>Managed Services</a:t>
            </a:r>
            <a:endParaRPr lang="en-US" altLang="en-US" sz="1400" dirty="0">
              <a:solidFill>
                <a:srgbClr val="FFFFFF"/>
              </a:solidFill>
              <a:latin typeface="Arial" pitchFamily="34" charset="0"/>
              <a:ea typeface="MS PGothic" pitchFamily="34" charset="-128"/>
              <a:sym typeface="Futura Std Bold"/>
            </a:endParaRP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val="0"/>
              </a:ext>
            </a:extLst>
          </a:blip>
          <a:srcRect l="-7998" t="-8032" r="-3496" b="-7839"/>
          <a:stretch/>
        </p:blipFill>
        <p:spPr>
          <a:xfrm>
            <a:off x="438151" y="6474334"/>
            <a:ext cx="1184275" cy="347662"/>
          </a:xfrm>
          <a:prstGeom prst="rect">
            <a:avLst/>
          </a:prstGeom>
          <a:solidFill>
            <a:srgbClr val="25608A"/>
          </a:solidFill>
        </p:spPr>
      </p:pic>
    </p:spTree>
    <p:extLst>
      <p:ext uri="{BB962C8B-B14F-4D97-AF65-F5344CB8AC3E}">
        <p14:creationId xmlns:p14="http://schemas.microsoft.com/office/powerpoint/2010/main" val="2125275391"/>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9814561" y="6464808"/>
            <a:ext cx="2341033" cy="357188"/>
          </a:xfrm>
          <a:prstGeom prst="rect">
            <a:avLst/>
          </a:prstGeom>
        </p:spPr>
        <p:txBody>
          <a:bodyPr anchor="b" anchorCtr="0"/>
          <a:lstStyle>
            <a:lvl1pPr algn="r">
              <a:defRPr sz="1000"/>
            </a:lvl1pPr>
          </a:lstStyle>
          <a:p>
            <a:pPr>
              <a:buClr>
                <a:srgbClr val="FFFFFF"/>
              </a:buClr>
            </a:pPr>
            <a:fld id="{6ECF057E-9430-444F-93F0-FE493214D2F9}" type="slidenum">
              <a:rPr lang="ja-JP" altLang="en-US" smtClean="0">
                <a:solidFill>
                  <a:srgbClr val="FFFFFF"/>
                </a:solidFill>
                <a:latin typeface="Arial"/>
              </a:rPr>
              <a:pPr>
                <a:buClr>
                  <a:srgbClr val="FFFFFF"/>
                </a:buClr>
              </a:pPr>
              <a:t>‹#›</a:t>
            </a:fld>
            <a:endParaRPr lang="en-US" altLang="ja-JP" dirty="0">
              <a:solidFill>
                <a:srgbClr val="FFFFFF"/>
              </a:solidFill>
              <a:latin typeface="Arial"/>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6" name="Rectangle 3"/>
          <p:cNvSpPr>
            <a:spLocks/>
          </p:cNvSpPr>
          <p:nvPr userDrawn="1"/>
        </p:nvSpPr>
        <p:spPr bwMode="auto">
          <a:xfrm>
            <a:off x="1705623" y="6474334"/>
            <a:ext cx="4777731" cy="316998"/>
          </a:xfrm>
          <a:prstGeom prst="rect">
            <a:avLst/>
          </a:prstGeom>
          <a:solidFill>
            <a:srgbClr val="25608A"/>
          </a:solidFill>
          <a:ln>
            <a:noFill/>
          </a:ln>
          <a:extLst/>
        </p:spPr>
        <p:txBody>
          <a:bodyPr lIns="0" tIns="0" rIns="0" bIns="0" anchor="ctr"/>
          <a:lstStyle/>
          <a:p>
            <a:pPr fontAlgn="base">
              <a:lnSpc>
                <a:spcPct val="120000"/>
              </a:lnSpc>
              <a:spcBef>
                <a:spcPct val="0"/>
              </a:spcBef>
              <a:spcAft>
                <a:spcPct val="0"/>
              </a:spcAft>
              <a:buClr>
                <a:srgbClr val="FFFFFF"/>
              </a:buClr>
            </a:pPr>
            <a:r>
              <a:rPr lang="en-US" altLang="en-US" sz="1400" dirty="0" smtClean="0">
                <a:solidFill>
                  <a:srgbClr val="FF6710"/>
                </a:solidFill>
                <a:latin typeface="Arial" pitchFamily="34" charset="0"/>
                <a:ea typeface="MS PGothic" pitchFamily="34" charset="-128"/>
                <a:sym typeface="Futura Std Bold"/>
              </a:rPr>
              <a:t>| </a:t>
            </a:r>
            <a:r>
              <a:rPr lang="en-US" altLang="en-US" sz="1050" dirty="0" smtClean="0">
                <a:solidFill>
                  <a:srgbClr val="FFFFFF"/>
                </a:solidFill>
                <a:latin typeface="Arial" pitchFamily="34" charset="0"/>
                <a:ea typeface="MS PGothic" pitchFamily="34" charset="-128"/>
                <a:sym typeface="Futura Std Bold"/>
              </a:rPr>
              <a:t>IT Infrastructure </a:t>
            </a:r>
            <a:r>
              <a:rPr lang="en-US" altLang="en-US" sz="1400" dirty="0">
                <a:solidFill>
                  <a:srgbClr val="FF6710"/>
                </a:solidFill>
                <a:latin typeface="Arial" pitchFamily="34" charset="0"/>
                <a:ea typeface="MS PGothic" pitchFamily="34" charset="-128"/>
                <a:sym typeface="Futura Std Bold"/>
              </a:rPr>
              <a:t>|</a:t>
            </a:r>
            <a:r>
              <a:rPr lang="en-US" altLang="en-US" sz="1400" dirty="0">
                <a:solidFill>
                  <a:srgbClr val="000000"/>
                </a:solidFill>
                <a:latin typeface="Arial" pitchFamily="34" charset="0"/>
                <a:ea typeface="MS PGothic" pitchFamily="34" charset="-128"/>
                <a:sym typeface="Futura Std Bold"/>
              </a:rPr>
              <a:t> </a:t>
            </a:r>
            <a:r>
              <a:rPr lang="en-US" altLang="en-US" sz="1050" dirty="0" smtClean="0">
                <a:solidFill>
                  <a:srgbClr val="FFFFFF"/>
                </a:solidFill>
                <a:latin typeface="Arial" pitchFamily="34" charset="0"/>
                <a:ea typeface="MS PGothic" pitchFamily="34" charset="-128"/>
                <a:sym typeface="Futura Std Bold"/>
              </a:rPr>
              <a:t>Cloud Solutions</a:t>
            </a:r>
            <a:r>
              <a:rPr lang="en-US" altLang="en-US" sz="1100" dirty="0" smtClean="0">
                <a:solidFill>
                  <a:srgbClr val="FFFFFF"/>
                </a:solidFill>
                <a:latin typeface="Arial" pitchFamily="34" charset="0"/>
                <a:ea typeface="MS PGothic" pitchFamily="34" charset="-128"/>
                <a:sym typeface="Futura Std Bold"/>
              </a:rPr>
              <a:t> </a:t>
            </a:r>
            <a:r>
              <a:rPr lang="en-US" altLang="en-US" sz="1400" dirty="0">
                <a:solidFill>
                  <a:srgbClr val="FF6710"/>
                </a:solidFill>
                <a:latin typeface="Arial" pitchFamily="34" charset="0"/>
                <a:ea typeface="MS PGothic" pitchFamily="34" charset="-128"/>
                <a:sym typeface="Futura Std Bold"/>
              </a:rPr>
              <a:t>|</a:t>
            </a:r>
            <a:r>
              <a:rPr lang="en-US" altLang="en-US" sz="1400" dirty="0">
                <a:solidFill>
                  <a:srgbClr val="000000"/>
                </a:solidFill>
                <a:latin typeface="Arial" pitchFamily="34" charset="0"/>
                <a:ea typeface="MS PGothic" pitchFamily="34" charset="-128"/>
                <a:sym typeface="Futura Std Bold"/>
              </a:rPr>
              <a:t> </a:t>
            </a:r>
            <a:r>
              <a:rPr lang="en-US" altLang="en-US" sz="1050" dirty="0" smtClean="0">
                <a:solidFill>
                  <a:srgbClr val="FFFFFF"/>
                </a:solidFill>
                <a:latin typeface="Arial" pitchFamily="34" charset="0"/>
                <a:ea typeface="MS PGothic" pitchFamily="34" charset="-128"/>
                <a:sym typeface="Futura Std Bold"/>
              </a:rPr>
              <a:t>Managed Services</a:t>
            </a:r>
            <a:endParaRPr lang="en-US" altLang="en-US" sz="1400" dirty="0">
              <a:solidFill>
                <a:srgbClr val="FFFFFF"/>
              </a:solidFill>
              <a:latin typeface="Arial" pitchFamily="34" charset="0"/>
              <a:ea typeface="MS PGothic" pitchFamily="34" charset="-128"/>
              <a:sym typeface="Futura Std Bold"/>
            </a:endParaRPr>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val="0"/>
              </a:ext>
            </a:extLst>
          </a:blip>
          <a:srcRect l="-7998" t="-8032" r="-3496" b="-7839"/>
          <a:stretch/>
        </p:blipFill>
        <p:spPr>
          <a:xfrm>
            <a:off x="438151" y="6474334"/>
            <a:ext cx="1184275" cy="347662"/>
          </a:xfrm>
          <a:prstGeom prst="rect">
            <a:avLst/>
          </a:prstGeom>
          <a:solidFill>
            <a:srgbClr val="25608A"/>
          </a:solidFill>
        </p:spPr>
      </p:pic>
    </p:spTree>
    <p:extLst>
      <p:ext uri="{BB962C8B-B14F-4D97-AF65-F5344CB8AC3E}">
        <p14:creationId xmlns:p14="http://schemas.microsoft.com/office/powerpoint/2010/main" val="2732386841"/>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9814561" y="6464808"/>
            <a:ext cx="2341033" cy="357188"/>
          </a:xfrm>
          <a:prstGeom prst="rect">
            <a:avLst/>
          </a:prstGeom>
        </p:spPr>
        <p:txBody>
          <a:bodyPr anchor="b" anchorCtr="0"/>
          <a:lstStyle>
            <a:lvl1pPr algn="r">
              <a:defRPr sz="1000"/>
            </a:lvl1pPr>
          </a:lstStyle>
          <a:p>
            <a:pPr>
              <a:buClr>
                <a:srgbClr val="FFFFFF"/>
              </a:buClr>
            </a:pPr>
            <a:fld id="{6ECF057E-9430-444F-93F0-FE493214D2F9}" type="slidenum">
              <a:rPr lang="ja-JP" altLang="en-US" smtClean="0">
                <a:solidFill>
                  <a:srgbClr val="FFFFFF"/>
                </a:solidFill>
                <a:latin typeface="Arial"/>
              </a:rPr>
              <a:pPr>
                <a:buClr>
                  <a:srgbClr val="FFFFFF"/>
                </a:buClr>
              </a:pPr>
              <a:t>‹#›</a:t>
            </a:fld>
            <a:endParaRPr lang="en-US" altLang="ja-JP" dirty="0">
              <a:solidFill>
                <a:srgbClr val="FFFFFF"/>
              </a:solidFill>
              <a:latin typeface="Aria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4014"/>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10474869" y="1584960"/>
            <a:ext cx="2438399" cy="487680"/>
          </a:xfrm>
          <a:prstGeom prst="rect">
            <a:avLst/>
          </a:prstGeom>
        </p:spPr>
        <p:txBody>
          <a:bodyPr/>
          <a:lstStyle/>
          <a:p>
            <a:pPr algn="ctr" fontAlgn="base">
              <a:lnSpc>
                <a:spcPct val="95000"/>
              </a:lnSpc>
              <a:spcBef>
                <a:spcPct val="0"/>
              </a:spcBef>
              <a:spcAft>
                <a:spcPct val="0"/>
              </a:spcAft>
              <a:buClr>
                <a:srgbClr val="FFFFFF"/>
              </a:buClr>
            </a:pPr>
            <a:fld id="{B1642773-B33C-4E1E-994C-67C1D16A67DF}" type="datetimeFigureOut">
              <a:rPr lang="en-US" sz="1200" smtClean="0">
                <a:solidFill>
                  <a:srgbClr val="C6E7FC"/>
                </a:solidFill>
              </a:rPr>
              <a:pPr algn="ctr" fontAlgn="base">
                <a:lnSpc>
                  <a:spcPct val="95000"/>
                </a:lnSpc>
                <a:spcBef>
                  <a:spcPct val="0"/>
                </a:spcBef>
                <a:spcAft>
                  <a:spcPct val="0"/>
                </a:spcAft>
                <a:buClr>
                  <a:srgbClr val="FFFFFF"/>
                </a:buClr>
              </a:pPr>
              <a:t>1/27/17</a:t>
            </a:fld>
            <a:endParaRPr lang="en-US" sz="1200">
              <a:solidFill>
                <a:srgbClr val="C6E7FC"/>
              </a:solidFill>
            </a:endParaRPr>
          </a:p>
        </p:txBody>
      </p:sp>
      <p:sp>
        <p:nvSpPr>
          <p:cNvPr id="3" name="Footer Placeholder 2"/>
          <p:cNvSpPr>
            <a:spLocks noGrp="1"/>
          </p:cNvSpPr>
          <p:nvPr>
            <p:ph type="ftr" sz="quarter" idx="11"/>
          </p:nvPr>
        </p:nvSpPr>
        <p:spPr>
          <a:xfrm rot="16200000">
            <a:off x="10510428" y="3987800"/>
            <a:ext cx="2367281" cy="487680"/>
          </a:xfrm>
          <a:prstGeom prst="rect">
            <a:avLst/>
          </a:prstGeom>
        </p:spPr>
        <p:txBody>
          <a:bodyPr/>
          <a:lstStyle/>
          <a:p>
            <a:pPr algn="ctr" fontAlgn="base">
              <a:lnSpc>
                <a:spcPct val="95000"/>
              </a:lnSpc>
              <a:spcBef>
                <a:spcPct val="0"/>
              </a:spcBef>
              <a:spcAft>
                <a:spcPct val="0"/>
              </a:spcAft>
              <a:buClr>
                <a:srgbClr val="FFFFFF"/>
              </a:buClr>
            </a:pPr>
            <a:endParaRPr lang="en-US" sz="1200">
              <a:solidFill>
                <a:srgbClr val="C6E7FC"/>
              </a:solidFill>
            </a:endParaRPr>
          </a:p>
        </p:txBody>
      </p:sp>
      <p:sp>
        <p:nvSpPr>
          <p:cNvPr id="4" name="Slide Number Placeholder 3"/>
          <p:cNvSpPr>
            <a:spLocks noGrp="1"/>
          </p:cNvSpPr>
          <p:nvPr>
            <p:ph type="sldNum" sz="quarter" idx="12"/>
          </p:nvPr>
        </p:nvSpPr>
        <p:spPr/>
        <p:txBody>
          <a:bodyPr/>
          <a:lstStyle/>
          <a:p>
            <a:pPr>
              <a:buClr>
                <a:srgbClr val="FFFFFF"/>
              </a:buClr>
            </a:pPr>
            <a:fld id="{19FD8BE2-0F74-417A-B564-8A8B0E6DC98C}" type="slidenum">
              <a:rPr lang="en-US" smtClean="0">
                <a:solidFill>
                  <a:srgbClr val="FFFFFF"/>
                </a:solidFill>
              </a:rPr>
              <a:pPr>
                <a:buClr>
                  <a:srgbClr val="FFFFFF"/>
                </a:buClr>
              </a:pPr>
              <a:t>‹#›</a:t>
            </a:fld>
            <a:endParaRPr lang="en-US">
              <a:solidFill>
                <a:srgbClr val="FFFFFF"/>
              </a:solidFill>
            </a:endParaRPr>
          </a:p>
        </p:txBody>
      </p:sp>
    </p:spTree>
    <p:extLst>
      <p:ext uri="{BB962C8B-B14F-4D97-AF65-F5344CB8AC3E}">
        <p14:creationId xmlns:p14="http://schemas.microsoft.com/office/powerpoint/2010/main" val="1068391832"/>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7" name="Title 1"/>
          <p:cNvSpPr>
            <a:spLocks noGrp="1"/>
          </p:cNvSpPr>
          <p:nvPr>
            <p:ph type="title"/>
          </p:nvPr>
        </p:nvSpPr>
        <p:spPr>
          <a:xfrm>
            <a:off x="1862788" y="428549"/>
            <a:ext cx="10515600" cy="1325563"/>
          </a:xfrm>
        </p:spPr>
        <p:txBody>
          <a:bodyPr>
            <a:normAutofit/>
          </a:bodyPr>
          <a:lstStyle>
            <a:lvl1pPr>
              <a:defRPr sz="5400" b="1">
                <a:solidFill>
                  <a:schemeClr val="bg1"/>
                </a:solidFill>
              </a:defRPr>
            </a:lvl1pPr>
          </a:lstStyle>
          <a:p>
            <a:endParaRPr lang="en-US" dirty="0"/>
          </a:p>
        </p:txBody>
      </p:sp>
      <p:sp>
        <p:nvSpPr>
          <p:cNvPr id="18" name="Content Placeholder 2"/>
          <p:cNvSpPr>
            <a:spLocks noGrp="1"/>
          </p:cNvSpPr>
          <p:nvPr>
            <p:ph idx="1"/>
          </p:nvPr>
        </p:nvSpPr>
        <p:spPr>
          <a:xfrm>
            <a:off x="533400" y="2410251"/>
            <a:ext cx="11191754"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2937" y="467693"/>
            <a:ext cx="1247274" cy="1247274"/>
          </a:xfrm>
          <a:prstGeom prst="rect">
            <a:avLst/>
          </a:prstGeom>
        </p:spPr>
      </p:pic>
    </p:spTree>
    <p:extLst>
      <p:ext uri="{BB962C8B-B14F-4D97-AF65-F5344CB8AC3E}">
        <p14:creationId xmlns:p14="http://schemas.microsoft.com/office/powerpoint/2010/main" val="26009878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7" name="Title 1"/>
          <p:cNvSpPr>
            <a:spLocks noGrp="1"/>
          </p:cNvSpPr>
          <p:nvPr>
            <p:ph type="title"/>
          </p:nvPr>
        </p:nvSpPr>
        <p:spPr>
          <a:xfrm>
            <a:off x="1862788" y="428549"/>
            <a:ext cx="10515600" cy="1325563"/>
          </a:xfrm>
        </p:spPr>
        <p:txBody>
          <a:bodyPr>
            <a:normAutofit/>
          </a:bodyPr>
          <a:lstStyle>
            <a:lvl1pPr>
              <a:defRPr sz="5400" b="1">
                <a:solidFill>
                  <a:schemeClr val="bg1"/>
                </a:solidFill>
              </a:defRPr>
            </a:lvl1pPr>
          </a:lstStyle>
          <a:p>
            <a:endParaRPr lang="en-US" dirty="0"/>
          </a:p>
        </p:txBody>
      </p:sp>
      <p:sp>
        <p:nvSpPr>
          <p:cNvPr id="18" name="Content Placeholder 2"/>
          <p:cNvSpPr>
            <a:spLocks noGrp="1"/>
          </p:cNvSpPr>
          <p:nvPr>
            <p:ph idx="1"/>
          </p:nvPr>
        </p:nvSpPr>
        <p:spPr>
          <a:xfrm>
            <a:off x="533400" y="2410251"/>
            <a:ext cx="11191754"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2937" y="467693"/>
            <a:ext cx="1247274" cy="1247274"/>
          </a:xfrm>
          <a:prstGeom prst="rect">
            <a:avLst/>
          </a:prstGeom>
        </p:spPr>
      </p:pic>
    </p:spTree>
    <p:extLst>
      <p:ext uri="{BB962C8B-B14F-4D97-AF65-F5344CB8AC3E}">
        <p14:creationId xmlns:p14="http://schemas.microsoft.com/office/powerpoint/2010/main" val="3389734204"/>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9" name="Content Placeholder 2"/>
          <p:cNvSpPr>
            <a:spLocks noGrp="1"/>
          </p:cNvSpPr>
          <p:nvPr>
            <p:ph idx="1"/>
          </p:nvPr>
        </p:nvSpPr>
        <p:spPr>
          <a:xfrm>
            <a:off x="533401" y="2410251"/>
            <a:ext cx="5165508"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20" name="Content Placeholder 2"/>
          <p:cNvSpPr>
            <a:spLocks noGrp="1"/>
          </p:cNvSpPr>
          <p:nvPr>
            <p:ph idx="13"/>
          </p:nvPr>
        </p:nvSpPr>
        <p:spPr>
          <a:xfrm>
            <a:off x="6515276" y="2410251"/>
            <a:ext cx="5165508"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itle 1"/>
          <p:cNvSpPr>
            <a:spLocks noGrp="1"/>
          </p:cNvSpPr>
          <p:nvPr>
            <p:ph type="title"/>
          </p:nvPr>
        </p:nvSpPr>
        <p:spPr>
          <a:xfrm>
            <a:off x="1862788" y="428549"/>
            <a:ext cx="10515600" cy="1325563"/>
          </a:xfrm>
        </p:spPr>
        <p:txBody>
          <a:bodyPr>
            <a:normAutofit/>
          </a:bodyPr>
          <a:lstStyle>
            <a:lvl1pPr>
              <a:defRPr sz="5400" b="1">
                <a:solidFill>
                  <a:schemeClr val="bg1"/>
                </a:solidFill>
              </a:defRPr>
            </a:lvl1pPr>
          </a:lstStyle>
          <a:p>
            <a:endParaRPr lang="en-US" dirty="0"/>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2937" y="467693"/>
            <a:ext cx="1247274" cy="1247274"/>
          </a:xfrm>
          <a:prstGeom prst="rect">
            <a:avLst/>
          </a:prstGeom>
        </p:spPr>
      </p:pic>
    </p:spTree>
    <p:extLst>
      <p:ext uri="{BB962C8B-B14F-4D97-AF65-F5344CB8AC3E}">
        <p14:creationId xmlns:p14="http://schemas.microsoft.com/office/powerpoint/2010/main" val="3891697721"/>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6" name="Content Placeholder 2"/>
          <p:cNvSpPr>
            <a:spLocks noGrp="1"/>
          </p:cNvSpPr>
          <p:nvPr>
            <p:ph idx="1"/>
          </p:nvPr>
        </p:nvSpPr>
        <p:spPr>
          <a:xfrm>
            <a:off x="533401" y="2410251"/>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8" name="Content Placeholder 2"/>
          <p:cNvSpPr>
            <a:spLocks noGrp="1"/>
          </p:cNvSpPr>
          <p:nvPr>
            <p:ph idx="13"/>
          </p:nvPr>
        </p:nvSpPr>
        <p:spPr>
          <a:xfrm>
            <a:off x="4327055" y="2410250"/>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9" name="Content Placeholder 2"/>
          <p:cNvSpPr>
            <a:spLocks noGrp="1"/>
          </p:cNvSpPr>
          <p:nvPr>
            <p:ph idx="14"/>
          </p:nvPr>
        </p:nvSpPr>
        <p:spPr>
          <a:xfrm>
            <a:off x="8120709" y="2410250"/>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Title 1"/>
          <p:cNvSpPr>
            <a:spLocks noGrp="1"/>
          </p:cNvSpPr>
          <p:nvPr>
            <p:ph type="title"/>
          </p:nvPr>
        </p:nvSpPr>
        <p:spPr>
          <a:xfrm>
            <a:off x="1862788" y="428549"/>
            <a:ext cx="10515600" cy="1325563"/>
          </a:xfrm>
        </p:spPr>
        <p:txBody>
          <a:bodyPr>
            <a:normAutofit/>
          </a:bodyPr>
          <a:lstStyle>
            <a:lvl1pPr>
              <a:defRPr sz="5400" b="1">
                <a:solidFill>
                  <a:schemeClr val="bg1"/>
                </a:solidFill>
              </a:defRPr>
            </a:lvl1pPr>
          </a:lstStyle>
          <a:p>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2937" y="467693"/>
            <a:ext cx="1247274" cy="1247274"/>
          </a:xfrm>
          <a:prstGeom prst="rect">
            <a:avLst/>
          </a:prstGeom>
        </p:spPr>
      </p:pic>
    </p:spTree>
    <p:extLst>
      <p:ext uri="{BB962C8B-B14F-4D97-AF65-F5344CB8AC3E}">
        <p14:creationId xmlns:p14="http://schemas.microsoft.com/office/powerpoint/2010/main" val="3185297401"/>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0" y="2410251"/>
            <a:ext cx="11191754"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2937" y="470151"/>
            <a:ext cx="1247274" cy="1247274"/>
          </a:xfrm>
          <a:prstGeom prst="rect">
            <a:avLst/>
          </a:prstGeom>
        </p:spPr>
      </p:pic>
      <p:sp>
        <p:nvSpPr>
          <p:cNvPr id="12" name="Title 1"/>
          <p:cNvSpPr>
            <a:spLocks noGrp="1"/>
          </p:cNvSpPr>
          <p:nvPr>
            <p:ph type="title"/>
          </p:nvPr>
        </p:nvSpPr>
        <p:spPr>
          <a:xfrm>
            <a:off x="1862788" y="428549"/>
            <a:ext cx="10515600" cy="1325563"/>
          </a:xfrm>
        </p:spPr>
        <p:txBody>
          <a:bodyPr>
            <a:normAutofit/>
          </a:bodyPr>
          <a:lstStyle>
            <a:lvl1pPr>
              <a:defRPr sz="5400" b="1">
                <a:solidFill>
                  <a:schemeClr val="bg1"/>
                </a:solidFill>
              </a:defRPr>
            </a:lvl1pPr>
          </a:lstStyle>
          <a:p>
            <a:endParaRPr lang="en-US" dirty="0"/>
          </a:p>
        </p:txBody>
      </p:sp>
    </p:spTree>
    <p:extLst>
      <p:ext uri="{BB962C8B-B14F-4D97-AF65-F5344CB8AC3E}">
        <p14:creationId xmlns:p14="http://schemas.microsoft.com/office/powerpoint/2010/main" val="1590987838"/>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2410251"/>
            <a:ext cx="5165508"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3"/>
          </p:nvPr>
        </p:nvSpPr>
        <p:spPr>
          <a:xfrm>
            <a:off x="6515276" y="2410251"/>
            <a:ext cx="5165508"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2937" y="470151"/>
            <a:ext cx="1247274" cy="1247274"/>
          </a:xfrm>
          <a:prstGeom prst="rect">
            <a:avLst/>
          </a:prstGeom>
        </p:spPr>
      </p:pic>
      <p:sp>
        <p:nvSpPr>
          <p:cNvPr id="11" name="Title 1"/>
          <p:cNvSpPr>
            <a:spLocks noGrp="1"/>
          </p:cNvSpPr>
          <p:nvPr>
            <p:ph type="title"/>
          </p:nvPr>
        </p:nvSpPr>
        <p:spPr>
          <a:xfrm>
            <a:off x="1862788" y="428549"/>
            <a:ext cx="10515600" cy="1325563"/>
          </a:xfrm>
        </p:spPr>
        <p:txBody>
          <a:bodyPr>
            <a:normAutofit/>
          </a:bodyPr>
          <a:lstStyle>
            <a:lvl1pPr>
              <a:defRPr sz="5400" b="1">
                <a:solidFill>
                  <a:schemeClr val="bg1"/>
                </a:solidFill>
              </a:defRPr>
            </a:lvl1pPr>
          </a:lstStyle>
          <a:p>
            <a:endParaRPr lang="en-US" dirty="0"/>
          </a:p>
        </p:txBody>
      </p:sp>
    </p:spTree>
    <p:extLst>
      <p:ext uri="{BB962C8B-B14F-4D97-AF65-F5344CB8AC3E}">
        <p14:creationId xmlns:p14="http://schemas.microsoft.com/office/powerpoint/2010/main" val="22944205"/>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1" name="Content Placeholder 2"/>
          <p:cNvSpPr>
            <a:spLocks noGrp="1"/>
          </p:cNvSpPr>
          <p:nvPr>
            <p:ph idx="1"/>
          </p:nvPr>
        </p:nvSpPr>
        <p:spPr>
          <a:xfrm>
            <a:off x="533401" y="2410251"/>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3"/>
          </p:nvPr>
        </p:nvSpPr>
        <p:spPr>
          <a:xfrm>
            <a:off x="4327055" y="2410250"/>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4"/>
          </p:nvPr>
        </p:nvSpPr>
        <p:spPr>
          <a:xfrm>
            <a:off x="8120709" y="2410250"/>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2937" y="470151"/>
            <a:ext cx="1247274" cy="1247274"/>
          </a:xfrm>
          <a:prstGeom prst="rect">
            <a:avLst/>
          </a:prstGeom>
        </p:spPr>
      </p:pic>
      <p:sp>
        <p:nvSpPr>
          <p:cNvPr id="16" name="Title 1"/>
          <p:cNvSpPr>
            <a:spLocks noGrp="1"/>
          </p:cNvSpPr>
          <p:nvPr>
            <p:ph type="title"/>
          </p:nvPr>
        </p:nvSpPr>
        <p:spPr>
          <a:xfrm>
            <a:off x="1862788" y="428549"/>
            <a:ext cx="10515600" cy="1325563"/>
          </a:xfrm>
        </p:spPr>
        <p:txBody>
          <a:bodyPr>
            <a:normAutofit/>
          </a:bodyPr>
          <a:lstStyle>
            <a:lvl1pPr>
              <a:defRPr sz="5400" b="1">
                <a:solidFill>
                  <a:schemeClr val="bg1"/>
                </a:solidFill>
              </a:defRPr>
            </a:lvl1pPr>
          </a:lstStyle>
          <a:p>
            <a:endParaRPr lang="en-US" dirty="0"/>
          </a:p>
        </p:txBody>
      </p:sp>
    </p:spTree>
    <p:extLst>
      <p:ext uri="{BB962C8B-B14F-4D97-AF65-F5344CB8AC3E}">
        <p14:creationId xmlns:p14="http://schemas.microsoft.com/office/powerpoint/2010/main" val="443905848"/>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1" y="2410251"/>
            <a:ext cx="11191753"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2937" y="472487"/>
            <a:ext cx="1247274" cy="1247274"/>
          </a:xfrm>
          <a:prstGeom prst="rect">
            <a:avLst/>
          </a:prstGeom>
        </p:spPr>
      </p:pic>
      <p:sp>
        <p:nvSpPr>
          <p:cNvPr id="10" name="Title 1"/>
          <p:cNvSpPr>
            <a:spLocks noGrp="1"/>
          </p:cNvSpPr>
          <p:nvPr>
            <p:ph type="title"/>
          </p:nvPr>
        </p:nvSpPr>
        <p:spPr>
          <a:xfrm>
            <a:off x="1862788" y="428549"/>
            <a:ext cx="10515600" cy="1325563"/>
          </a:xfrm>
        </p:spPr>
        <p:txBody>
          <a:bodyPr>
            <a:normAutofit/>
          </a:bodyPr>
          <a:lstStyle>
            <a:lvl1pPr>
              <a:defRPr sz="5400" b="1">
                <a:solidFill>
                  <a:schemeClr val="bg1"/>
                </a:solidFill>
              </a:defRPr>
            </a:lvl1pPr>
          </a:lstStyle>
          <a:p>
            <a:endParaRPr lang="en-US" dirty="0"/>
          </a:p>
        </p:txBody>
      </p:sp>
    </p:spTree>
    <p:extLst>
      <p:ext uri="{BB962C8B-B14F-4D97-AF65-F5344CB8AC3E}">
        <p14:creationId xmlns:p14="http://schemas.microsoft.com/office/powerpoint/2010/main" val="1236773360"/>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Content Placeholder 2"/>
          <p:cNvSpPr>
            <a:spLocks noGrp="1"/>
          </p:cNvSpPr>
          <p:nvPr>
            <p:ph idx="1"/>
          </p:nvPr>
        </p:nvSpPr>
        <p:spPr>
          <a:xfrm>
            <a:off x="533401" y="2410251"/>
            <a:ext cx="5165508"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3"/>
          </p:nvPr>
        </p:nvSpPr>
        <p:spPr>
          <a:xfrm>
            <a:off x="6515276" y="2410251"/>
            <a:ext cx="5165508"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2937" y="472487"/>
            <a:ext cx="1247274" cy="1247274"/>
          </a:xfrm>
          <a:prstGeom prst="rect">
            <a:avLst/>
          </a:prstGeom>
        </p:spPr>
      </p:pic>
      <p:sp>
        <p:nvSpPr>
          <p:cNvPr id="15" name="Title 1"/>
          <p:cNvSpPr>
            <a:spLocks noGrp="1"/>
          </p:cNvSpPr>
          <p:nvPr>
            <p:ph type="title"/>
          </p:nvPr>
        </p:nvSpPr>
        <p:spPr>
          <a:xfrm>
            <a:off x="1862788" y="428549"/>
            <a:ext cx="10515600" cy="1325563"/>
          </a:xfrm>
        </p:spPr>
        <p:txBody>
          <a:bodyPr>
            <a:normAutofit/>
          </a:bodyPr>
          <a:lstStyle>
            <a:lvl1pPr>
              <a:defRPr sz="5400" b="1">
                <a:solidFill>
                  <a:schemeClr val="bg1"/>
                </a:solidFill>
              </a:defRPr>
            </a:lvl1pPr>
          </a:lstStyle>
          <a:p>
            <a:endParaRPr lang="en-US" dirty="0"/>
          </a:p>
        </p:txBody>
      </p:sp>
    </p:spTree>
    <p:extLst>
      <p:ext uri="{BB962C8B-B14F-4D97-AF65-F5344CB8AC3E}">
        <p14:creationId xmlns:p14="http://schemas.microsoft.com/office/powerpoint/2010/main" val="2749030186"/>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2410251"/>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3"/>
          </p:nvPr>
        </p:nvSpPr>
        <p:spPr>
          <a:xfrm>
            <a:off x="4327055" y="2410250"/>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4"/>
          </p:nvPr>
        </p:nvSpPr>
        <p:spPr>
          <a:xfrm>
            <a:off x="8120709" y="2410250"/>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2937" y="472487"/>
            <a:ext cx="1247274" cy="1247274"/>
          </a:xfrm>
          <a:prstGeom prst="rect">
            <a:avLst/>
          </a:prstGeom>
        </p:spPr>
      </p:pic>
      <p:sp>
        <p:nvSpPr>
          <p:cNvPr id="17" name="Title 1"/>
          <p:cNvSpPr>
            <a:spLocks noGrp="1"/>
          </p:cNvSpPr>
          <p:nvPr>
            <p:ph type="title"/>
          </p:nvPr>
        </p:nvSpPr>
        <p:spPr>
          <a:xfrm>
            <a:off x="1862788" y="428549"/>
            <a:ext cx="10515600" cy="1325563"/>
          </a:xfrm>
        </p:spPr>
        <p:txBody>
          <a:bodyPr>
            <a:normAutofit/>
          </a:bodyPr>
          <a:lstStyle>
            <a:lvl1pPr>
              <a:defRPr sz="5400" b="1">
                <a:solidFill>
                  <a:schemeClr val="bg1"/>
                </a:solidFill>
              </a:defRPr>
            </a:lvl1pPr>
          </a:lstStyle>
          <a:p>
            <a:endParaRPr lang="en-US" dirty="0"/>
          </a:p>
        </p:txBody>
      </p:sp>
    </p:spTree>
    <p:extLst>
      <p:ext uri="{BB962C8B-B14F-4D97-AF65-F5344CB8AC3E}">
        <p14:creationId xmlns:p14="http://schemas.microsoft.com/office/powerpoint/2010/main" val="2612693993"/>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1" y="2591227"/>
            <a:ext cx="11191753" cy="3862460"/>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itle 1"/>
          <p:cNvSpPr>
            <a:spLocks noGrp="1"/>
          </p:cNvSpPr>
          <p:nvPr>
            <p:ph type="title"/>
          </p:nvPr>
        </p:nvSpPr>
        <p:spPr>
          <a:xfrm>
            <a:off x="533400" y="671215"/>
            <a:ext cx="11191754" cy="840230"/>
          </a:xfrm>
        </p:spPr>
        <p:txBody>
          <a:bodyPr>
            <a:noAutofit/>
          </a:bodyPr>
          <a:lstStyle>
            <a:lvl1pPr>
              <a:defRPr sz="5400" b="1">
                <a:solidFill>
                  <a:schemeClr val="bg1"/>
                </a:solidFill>
              </a:defRPr>
            </a:lvl1pPr>
          </a:lstStyle>
          <a:p>
            <a:endParaRPr lang="en-US" dirty="0"/>
          </a:p>
        </p:txBody>
      </p:sp>
    </p:spTree>
    <p:extLst>
      <p:ext uri="{BB962C8B-B14F-4D97-AF65-F5344CB8AC3E}">
        <p14:creationId xmlns:p14="http://schemas.microsoft.com/office/powerpoint/2010/main" val="4132615025"/>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7245105"/>
            <a:ext cx="2743200" cy="328437"/>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0" name="Content Placeholder 2"/>
          <p:cNvSpPr>
            <a:spLocks noGrp="1"/>
          </p:cNvSpPr>
          <p:nvPr>
            <p:ph idx="13"/>
          </p:nvPr>
        </p:nvSpPr>
        <p:spPr>
          <a:xfrm>
            <a:off x="533401" y="2591227"/>
            <a:ext cx="5334966" cy="4007699"/>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Picture Placeholder 2"/>
          <p:cNvSpPr>
            <a:spLocks noGrp="1"/>
          </p:cNvSpPr>
          <p:nvPr>
            <p:ph type="pic" idx="14"/>
          </p:nvPr>
        </p:nvSpPr>
        <p:spPr>
          <a:xfrm>
            <a:off x="5868367" y="2591227"/>
            <a:ext cx="5856787" cy="40076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Title 1"/>
          <p:cNvSpPr>
            <a:spLocks noGrp="1"/>
          </p:cNvSpPr>
          <p:nvPr>
            <p:ph type="title"/>
          </p:nvPr>
        </p:nvSpPr>
        <p:spPr>
          <a:xfrm>
            <a:off x="533400" y="671215"/>
            <a:ext cx="11214903" cy="840230"/>
          </a:xfrm>
        </p:spPr>
        <p:txBody>
          <a:bodyPr>
            <a:noAutofit/>
          </a:bodyPr>
          <a:lstStyle>
            <a:lvl1pPr>
              <a:defRPr sz="5400" b="1">
                <a:solidFill>
                  <a:schemeClr val="bg1"/>
                </a:solidFill>
              </a:defRPr>
            </a:lvl1pPr>
          </a:lstStyle>
          <a:p>
            <a:endParaRPr lang="en-US" dirty="0"/>
          </a:p>
        </p:txBody>
      </p:sp>
      <p:sp>
        <p:nvSpPr>
          <p:cNvPr id="6"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Tree>
    <p:extLst>
      <p:ext uri="{BB962C8B-B14F-4D97-AF65-F5344CB8AC3E}">
        <p14:creationId xmlns:p14="http://schemas.microsoft.com/office/powerpoint/2010/main" val="36730820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9" name="Content Placeholder 2"/>
          <p:cNvSpPr>
            <a:spLocks noGrp="1"/>
          </p:cNvSpPr>
          <p:nvPr>
            <p:ph idx="1"/>
          </p:nvPr>
        </p:nvSpPr>
        <p:spPr>
          <a:xfrm>
            <a:off x="533401" y="2410251"/>
            <a:ext cx="5165508"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20" name="Content Placeholder 2"/>
          <p:cNvSpPr>
            <a:spLocks noGrp="1"/>
          </p:cNvSpPr>
          <p:nvPr>
            <p:ph idx="13"/>
          </p:nvPr>
        </p:nvSpPr>
        <p:spPr>
          <a:xfrm>
            <a:off x="6515276" y="2410251"/>
            <a:ext cx="5165508"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itle 1"/>
          <p:cNvSpPr>
            <a:spLocks noGrp="1"/>
          </p:cNvSpPr>
          <p:nvPr>
            <p:ph type="title"/>
          </p:nvPr>
        </p:nvSpPr>
        <p:spPr>
          <a:xfrm>
            <a:off x="1862788" y="428549"/>
            <a:ext cx="10515600" cy="1325563"/>
          </a:xfrm>
        </p:spPr>
        <p:txBody>
          <a:bodyPr>
            <a:normAutofit/>
          </a:bodyPr>
          <a:lstStyle>
            <a:lvl1pPr>
              <a:defRPr sz="5400" b="1">
                <a:solidFill>
                  <a:schemeClr val="bg1"/>
                </a:solidFill>
              </a:defRPr>
            </a:lvl1pPr>
          </a:lstStyle>
          <a:p>
            <a:endParaRPr lang="en-US" dirty="0"/>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2937" y="467693"/>
            <a:ext cx="1247274" cy="1247274"/>
          </a:xfrm>
          <a:prstGeom prst="rect">
            <a:avLst/>
          </a:prstGeom>
        </p:spPr>
      </p:pic>
    </p:spTree>
    <p:extLst>
      <p:ext uri="{BB962C8B-B14F-4D97-AF65-F5344CB8AC3E}">
        <p14:creationId xmlns:p14="http://schemas.microsoft.com/office/powerpoint/2010/main" val="1745376995"/>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7245105"/>
            <a:ext cx="2743200" cy="328437"/>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2" name="Content Placeholder 2"/>
          <p:cNvSpPr>
            <a:spLocks noGrp="1"/>
          </p:cNvSpPr>
          <p:nvPr>
            <p:ph idx="1"/>
          </p:nvPr>
        </p:nvSpPr>
        <p:spPr>
          <a:xfrm>
            <a:off x="533401" y="2591227"/>
            <a:ext cx="5334966" cy="4007699"/>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Content Placeholder 2"/>
          <p:cNvSpPr>
            <a:spLocks noGrp="1"/>
          </p:cNvSpPr>
          <p:nvPr>
            <p:ph idx="10"/>
          </p:nvPr>
        </p:nvSpPr>
        <p:spPr>
          <a:xfrm>
            <a:off x="6413338" y="2591227"/>
            <a:ext cx="5334966" cy="4007699"/>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Title 1"/>
          <p:cNvSpPr>
            <a:spLocks noGrp="1"/>
          </p:cNvSpPr>
          <p:nvPr>
            <p:ph type="title"/>
          </p:nvPr>
        </p:nvSpPr>
        <p:spPr>
          <a:xfrm>
            <a:off x="533400" y="671215"/>
            <a:ext cx="11214903" cy="840230"/>
          </a:xfrm>
        </p:spPr>
        <p:txBody>
          <a:bodyPr>
            <a:noAutofit/>
          </a:bodyPr>
          <a:lstStyle>
            <a:lvl1pPr>
              <a:defRPr sz="5400" b="1">
                <a:solidFill>
                  <a:schemeClr val="bg1"/>
                </a:solidFill>
              </a:defRPr>
            </a:lvl1pPr>
          </a:lstStyle>
          <a:p>
            <a:endParaRPr lang="en-US" dirty="0"/>
          </a:p>
        </p:txBody>
      </p:sp>
      <p:sp>
        <p:nvSpPr>
          <p:cNvPr id="6"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Tree>
    <p:extLst>
      <p:ext uri="{BB962C8B-B14F-4D97-AF65-F5344CB8AC3E}">
        <p14:creationId xmlns:p14="http://schemas.microsoft.com/office/powerpoint/2010/main" val="113100549"/>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9_Title and Content">
    <p:bg>
      <p:bgPr>
        <a:solidFill>
          <a:schemeClr val="accent5"/>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
        <p:nvSpPr>
          <p:cNvPr id="6"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1030586" y="5125709"/>
            <a:ext cx="10130829" cy="369332"/>
          </a:xfrm>
        </p:spPr>
        <p:txBody>
          <a:bodyPr wrap="square">
            <a:spAutoFit/>
          </a:bodyPr>
          <a:lstStyle>
            <a:lvl1pPr marL="0" indent="0" algn="ctr">
              <a:lnSpc>
                <a:spcPct val="100000"/>
              </a:lnSpc>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958240792"/>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p:cNvSpPr>
            <a:spLocks noGrp="1"/>
          </p:cNvSpPr>
          <p:nvPr>
            <p:ph type="ctrTitle"/>
          </p:nvPr>
        </p:nvSpPr>
        <p:spPr>
          <a:xfrm>
            <a:off x="426720" y="236840"/>
            <a:ext cx="11338560" cy="2387600"/>
          </a:xfrm>
          <a:prstGeom prst="rect">
            <a:avLst/>
          </a:prstGeom>
        </p:spPr>
        <p:txBody>
          <a:bodyPr anchor="b">
            <a:normAutofit/>
          </a:bodyPr>
          <a:lstStyle>
            <a:lvl1pPr algn="ctr">
              <a:defRPr sz="60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1524000" y="2716515"/>
            <a:ext cx="9144000" cy="1655762"/>
          </a:xfrm>
          <a:prstGeom prst="rect">
            <a:avLst/>
          </a:prstGeom>
        </p:spPr>
        <p:txBody>
          <a:bodyPr>
            <a:normAutofit/>
          </a:bodyPr>
          <a:lstStyle>
            <a:lvl1pPr marL="0" indent="0" algn="ctr">
              <a:buNone/>
              <a:defRPr sz="240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870228793"/>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712" y="4981775"/>
            <a:ext cx="11463528" cy="461665"/>
          </a:xfrm>
        </p:spPr>
        <p:txBody>
          <a:bodyPr>
            <a:spAutoFit/>
          </a:bodyPr>
          <a:lstStyle>
            <a:lvl1pPr marL="0" indent="0" algn="ctr">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itle 1"/>
          <p:cNvSpPr>
            <a:spLocks noGrp="1"/>
          </p:cNvSpPr>
          <p:nvPr>
            <p:ph type="title"/>
          </p:nvPr>
        </p:nvSpPr>
        <p:spPr>
          <a:xfrm>
            <a:off x="362712" y="4220011"/>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
        <p:nvSpPr>
          <p:cNvPr id="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70147943"/>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accent2"/>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
        <p:nvSpPr>
          <p:cNvPr id="10" name="Content Placeholder 2"/>
          <p:cNvSpPr>
            <a:spLocks noGrp="1"/>
          </p:cNvSpPr>
          <p:nvPr>
            <p:ph idx="1"/>
          </p:nvPr>
        </p:nvSpPr>
        <p:spPr>
          <a:xfrm>
            <a:off x="362712" y="5125709"/>
            <a:ext cx="11463528" cy="400110"/>
          </a:xfrm>
        </p:spPr>
        <p:txBody>
          <a:bodyPr>
            <a:spAutoFit/>
          </a:bodyPr>
          <a:lstStyle>
            <a:lvl1pPr marL="0" indent="0" algn="ctr">
              <a:lnSpc>
                <a:spcPct val="100000"/>
              </a:lnSpc>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4851654"/>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4"/>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
        <p:nvSpPr>
          <p:cNvPr id="10" name="Content Placeholder 2"/>
          <p:cNvSpPr>
            <a:spLocks noGrp="1"/>
          </p:cNvSpPr>
          <p:nvPr>
            <p:ph idx="1"/>
          </p:nvPr>
        </p:nvSpPr>
        <p:spPr>
          <a:xfrm>
            <a:off x="362712" y="5125709"/>
            <a:ext cx="11463528" cy="369332"/>
          </a:xfrm>
        </p:spPr>
        <p:txBody>
          <a:bodyPr>
            <a:spAutoFit/>
          </a:bodyPr>
          <a:lstStyle>
            <a:lvl1pPr marL="0" indent="0" algn="ctr">
              <a:lnSpc>
                <a:spcPct val="100000"/>
              </a:lnSpc>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3356937"/>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chemeClr val="accent5"/>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
        <p:nvSpPr>
          <p:cNvPr id="7" name="Content Placeholder 2"/>
          <p:cNvSpPr>
            <a:spLocks noGrp="1"/>
          </p:cNvSpPr>
          <p:nvPr>
            <p:ph idx="1"/>
          </p:nvPr>
        </p:nvSpPr>
        <p:spPr>
          <a:xfrm>
            <a:off x="362712" y="4981775"/>
            <a:ext cx="11463528" cy="461665"/>
          </a:xfrm>
        </p:spPr>
        <p:txBody>
          <a:bodyPr>
            <a:spAutoFit/>
          </a:bodyPr>
          <a:lstStyle>
            <a:lvl1pPr marL="0" indent="0" algn="ctr">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8" name="Title 1"/>
          <p:cNvSpPr>
            <a:spLocks noGrp="1"/>
          </p:cNvSpPr>
          <p:nvPr>
            <p:ph type="title"/>
          </p:nvPr>
        </p:nvSpPr>
        <p:spPr>
          <a:xfrm>
            <a:off x="362712" y="4220011"/>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51467059"/>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8" name="Picture Placeholder 2"/>
          <p:cNvSpPr>
            <a:spLocks noGrp="1"/>
          </p:cNvSpPr>
          <p:nvPr>
            <p:ph type="pic" idx="15"/>
          </p:nvPr>
        </p:nvSpPr>
        <p:spPr>
          <a:xfrm>
            <a:off x="4109880" y="-9830"/>
            <a:ext cx="5299589" cy="2315496"/>
          </a:xfrm>
          <a:prstGeom prst="rect">
            <a:avLst/>
          </a:prstGeom>
        </p:spPr>
        <p:txBody>
          <a:bodyPr/>
          <a:lstStyle>
            <a:lvl1pPr marL="0" indent="0">
              <a:buNone/>
              <a:defRPr sz="3200">
                <a:solidFill>
                  <a:schemeClr val="accent4"/>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9" name="Picture Placeholder 2"/>
          <p:cNvSpPr>
            <a:spLocks noGrp="1"/>
          </p:cNvSpPr>
          <p:nvPr>
            <p:ph type="pic" idx="16"/>
          </p:nvPr>
        </p:nvSpPr>
        <p:spPr>
          <a:xfrm>
            <a:off x="9522537" y="-1"/>
            <a:ext cx="2674374" cy="2315496"/>
          </a:xfrm>
          <a:prstGeom prst="rect">
            <a:avLst/>
          </a:prstGeom>
        </p:spPr>
        <p:txBody>
          <a:bodyPr/>
          <a:lstStyle>
            <a:lvl1pPr marL="0" indent="0">
              <a:buNone/>
              <a:defRPr sz="3200">
                <a:solidFill>
                  <a:schemeClr val="accent4"/>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0" name="Picture Placeholder 2"/>
          <p:cNvSpPr>
            <a:spLocks noGrp="1"/>
          </p:cNvSpPr>
          <p:nvPr>
            <p:ph type="pic" idx="17"/>
          </p:nvPr>
        </p:nvSpPr>
        <p:spPr>
          <a:xfrm>
            <a:off x="0" y="2423417"/>
            <a:ext cx="5702710" cy="2177847"/>
          </a:xfrm>
          <a:prstGeom prst="rect">
            <a:avLst/>
          </a:prstGeom>
        </p:spPr>
        <p:txBody>
          <a:bodyPr/>
          <a:lstStyle>
            <a:lvl1pPr marL="0" indent="0">
              <a:buNone/>
              <a:defRPr sz="3200">
                <a:solidFill>
                  <a:schemeClr val="accent4"/>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1" name="Picture Placeholder 2"/>
          <p:cNvSpPr>
            <a:spLocks noGrp="1"/>
          </p:cNvSpPr>
          <p:nvPr>
            <p:ph type="pic" idx="18"/>
          </p:nvPr>
        </p:nvSpPr>
        <p:spPr>
          <a:xfrm>
            <a:off x="5815780" y="2423417"/>
            <a:ext cx="1833717" cy="2177847"/>
          </a:xfrm>
          <a:prstGeom prst="rect">
            <a:avLst/>
          </a:prstGeom>
        </p:spPr>
        <p:txBody>
          <a:bodyPr/>
          <a:lstStyle>
            <a:lvl1pPr marL="0" indent="0">
              <a:buNone/>
              <a:defRPr sz="3200">
                <a:solidFill>
                  <a:schemeClr val="accent4"/>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2" name="Picture Placeholder 2"/>
          <p:cNvSpPr>
            <a:spLocks noGrp="1"/>
          </p:cNvSpPr>
          <p:nvPr>
            <p:ph type="pic" idx="19"/>
          </p:nvPr>
        </p:nvSpPr>
        <p:spPr>
          <a:xfrm>
            <a:off x="7752735" y="2423417"/>
            <a:ext cx="4439265" cy="2177847"/>
          </a:xfrm>
          <a:prstGeom prst="rect">
            <a:avLst/>
          </a:prstGeom>
        </p:spPr>
        <p:txBody>
          <a:bodyPr/>
          <a:lstStyle>
            <a:lvl1pPr marL="0" indent="0">
              <a:buNone/>
              <a:defRPr sz="3200">
                <a:solidFill>
                  <a:schemeClr val="accent4"/>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3" name="Picture Placeholder 2"/>
          <p:cNvSpPr>
            <a:spLocks noGrp="1"/>
          </p:cNvSpPr>
          <p:nvPr>
            <p:ph type="pic" idx="20"/>
          </p:nvPr>
        </p:nvSpPr>
        <p:spPr>
          <a:xfrm>
            <a:off x="0" y="4709109"/>
            <a:ext cx="1941871" cy="2177847"/>
          </a:xfrm>
          <a:prstGeom prst="rect">
            <a:avLst/>
          </a:prstGeom>
        </p:spPr>
        <p:txBody>
          <a:bodyPr/>
          <a:lstStyle>
            <a:lvl1pPr marL="0" indent="0">
              <a:buNone/>
              <a:defRPr sz="3200">
                <a:solidFill>
                  <a:schemeClr val="accent4"/>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4" name="Picture Placeholder 2"/>
          <p:cNvSpPr>
            <a:spLocks noGrp="1"/>
          </p:cNvSpPr>
          <p:nvPr>
            <p:ph type="pic" idx="21"/>
          </p:nvPr>
        </p:nvSpPr>
        <p:spPr>
          <a:xfrm>
            <a:off x="2054941" y="4709109"/>
            <a:ext cx="4296698" cy="2177847"/>
          </a:xfrm>
          <a:prstGeom prst="rect">
            <a:avLst/>
          </a:prstGeom>
        </p:spPr>
        <p:txBody>
          <a:bodyPr/>
          <a:lstStyle>
            <a:lvl1pPr marL="0" indent="0">
              <a:buNone/>
              <a:defRPr sz="3200">
                <a:solidFill>
                  <a:schemeClr val="accent4"/>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5" name="Picture Placeholder 2"/>
          <p:cNvSpPr>
            <a:spLocks noGrp="1"/>
          </p:cNvSpPr>
          <p:nvPr>
            <p:ph type="pic" idx="22"/>
          </p:nvPr>
        </p:nvSpPr>
        <p:spPr>
          <a:xfrm>
            <a:off x="6464708" y="4709109"/>
            <a:ext cx="1833718" cy="2177847"/>
          </a:xfrm>
          <a:prstGeom prst="rect">
            <a:avLst/>
          </a:prstGeom>
        </p:spPr>
        <p:txBody>
          <a:bodyPr/>
          <a:lstStyle>
            <a:lvl1pPr marL="0" indent="0">
              <a:buNone/>
              <a:defRPr sz="3200">
                <a:solidFill>
                  <a:schemeClr val="accent4"/>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6" name="Picture Placeholder 2"/>
          <p:cNvSpPr>
            <a:spLocks noGrp="1"/>
          </p:cNvSpPr>
          <p:nvPr>
            <p:ph type="pic" idx="23"/>
          </p:nvPr>
        </p:nvSpPr>
        <p:spPr>
          <a:xfrm>
            <a:off x="8411496" y="4709109"/>
            <a:ext cx="3780504" cy="2177847"/>
          </a:xfrm>
          <a:prstGeom prst="rect">
            <a:avLst/>
          </a:prstGeom>
        </p:spPr>
        <p:txBody>
          <a:bodyPr/>
          <a:lstStyle>
            <a:lvl1pPr marL="0" indent="0">
              <a:buNone/>
              <a:defRPr sz="3200">
                <a:solidFill>
                  <a:schemeClr val="accent4"/>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Picture Placeholder 2"/>
          <p:cNvSpPr>
            <a:spLocks noGrp="1"/>
          </p:cNvSpPr>
          <p:nvPr>
            <p:ph type="pic" idx="13"/>
          </p:nvPr>
        </p:nvSpPr>
        <p:spPr>
          <a:xfrm>
            <a:off x="1" y="0"/>
            <a:ext cx="3996810" cy="2315496"/>
          </a:xfrm>
          <a:prstGeom prst="rect">
            <a:avLst/>
          </a:prstGeom>
        </p:spPr>
        <p:txBody>
          <a:bodyPr/>
          <a:lstStyle>
            <a:lvl1pPr marL="0" indent="0">
              <a:buNone/>
              <a:defRPr sz="3200">
                <a:solidFill>
                  <a:schemeClr val="accent4"/>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893589147"/>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4" name="Content Placeholder 2"/>
          <p:cNvSpPr>
            <a:spLocks noGrp="1"/>
          </p:cNvSpPr>
          <p:nvPr>
            <p:ph idx="1"/>
          </p:nvPr>
        </p:nvSpPr>
        <p:spPr>
          <a:xfrm>
            <a:off x="609600" y="2105025"/>
            <a:ext cx="5247992"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Content Placeholder 2"/>
          <p:cNvSpPr>
            <a:spLocks noGrp="1"/>
          </p:cNvSpPr>
          <p:nvPr>
            <p:ph idx="13"/>
          </p:nvPr>
        </p:nvSpPr>
        <p:spPr>
          <a:xfrm>
            <a:off x="6348071" y="2105025"/>
            <a:ext cx="5234329"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7390906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5" name="Rectangle 4"/>
          <p:cNvSpPr/>
          <p:nvPr userDrawn="1"/>
        </p:nvSpPr>
        <p:spPr>
          <a:xfrm>
            <a:off x="4542693" y="2219560"/>
            <a:ext cx="4988169" cy="3747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Content Placeholder 2"/>
          <p:cNvSpPr>
            <a:spLocks noGrp="1"/>
          </p:cNvSpPr>
          <p:nvPr>
            <p:ph idx="1"/>
          </p:nvPr>
        </p:nvSpPr>
        <p:spPr>
          <a:xfrm>
            <a:off x="4841631" y="2480332"/>
            <a:ext cx="4384431" cy="3205359"/>
          </a:xfrm>
        </p:spPr>
        <p:txBody>
          <a:bodyPr>
            <a:normAutofit/>
          </a:bodyPr>
          <a:lstStyle>
            <a:lvl1pPr marL="0" indent="0">
              <a:lnSpc>
                <a:spcPts val="35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Picture Placeholder 2"/>
          <p:cNvSpPr>
            <a:spLocks noGrp="1"/>
          </p:cNvSpPr>
          <p:nvPr>
            <p:ph type="pic" idx="14"/>
          </p:nvPr>
        </p:nvSpPr>
        <p:spPr>
          <a:xfrm>
            <a:off x="9530862" y="2219560"/>
            <a:ext cx="2051538" cy="37263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3"/>
          </p:nvPr>
        </p:nvSpPr>
        <p:spPr>
          <a:xfrm>
            <a:off x="604134" y="2219560"/>
            <a:ext cx="3938559" cy="37474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857795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6" name="Content Placeholder 2"/>
          <p:cNvSpPr>
            <a:spLocks noGrp="1"/>
          </p:cNvSpPr>
          <p:nvPr>
            <p:ph idx="1"/>
          </p:nvPr>
        </p:nvSpPr>
        <p:spPr>
          <a:xfrm>
            <a:off x="533401" y="2410251"/>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8" name="Content Placeholder 2"/>
          <p:cNvSpPr>
            <a:spLocks noGrp="1"/>
          </p:cNvSpPr>
          <p:nvPr>
            <p:ph idx="13"/>
          </p:nvPr>
        </p:nvSpPr>
        <p:spPr>
          <a:xfrm>
            <a:off x="4327055" y="2410250"/>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9" name="Content Placeholder 2"/>
          <p:cNvSpPr>
            <a:spLocks noGrp="1"/>
          </p:cNvSpPr>
          <p:nvPr>
            <p:ph idx="14"/>
          </p:nvPr>
        </p:nvSpPr>
        <p:spPr>
          <a:xfrm>
            <a:off x="8120709" y="2410250"/>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Title 1"/>
          <p:cNvSpPr>
            <a:spLocks noGrp="1"/>
          </p:cNvSpPr>
          <p:nvPr>
            <p:ph type="title"/>
          </p:nvPr>
        </p:nvSpPr>
        <p:spPr>
          <a:xfrm>
            <a:off x="1862788" y="428549"/>
            <a:ext cx="10515600" cy="1325563"/>
          </a:xfrm>
        </p:spPr>
        <p:txBody>
          <a:bodyPr>
            <a:normAutofit/>
          </a:bodyPr>
          <a:lstStyle>
            <a:lvl1pPr>
              <a:defRPr sz="5400" b="1">
                <a:solidFill>
                  <a:schemeClr val="bg1"/>
                </a:solidFill>
              </a:defRPr>
            </a:lvl1pPr>
          </a:lstStyle>
          <a:p>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2937" y="467693"/>
            <a:ext cx="1247274" cy="1247274"/>
          </a:xfrm>
          <a:prstGeom prst="rect">
            <a:avLst/>
          </a:prstGeom>
        </p:spPr>
      </p:pic>
    </p:spTree>
    <p:extLst>
      <p:ext uri="{BB962C8B-B14F-4D97-AF65-F5344CB8AC3E}">
        <p14:creationId xmlns:p14="http://schemas.microsoft.com/office/powerpoint/2010/main" val="32710746"/>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5625548" y="2215661"/>
            <a:ext cx="5956852"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9" name="Rectangle 8"/>
          <p:cNvSpPr/>
          <p:nvPr userDrawn="1"/>
        </p:nvSpPr>
        <p:spPr>
          <a:xfrm>
            <a:off x="609600" y="2215661"/>
            <a:ext cx="5015948" cy="3751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949569" y="2625102"/>
            <a:ext cx="4337538"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0399049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609600" y="2215661"/>
            <a:ext cx="3364523"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7" name="Rectangle 6"/>
          <p:cNvSpPr/>
          <p:nvPr userDrawn="1"/>
        </p:nvSpPr>
        <p:spPr>
          <a:xfrm>
            <a:off x="3974123" y="2215661"/>
            <a:ext cx="7608277" cy="3751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4349262" y="2625102"/>
            <a:ext cx="6893169"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58224405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47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609600" y="2215661"/>
            <a:ext cx="3364523"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7" name="Rectangle 6"/>
          <p:cNvSpPr/>
          <p:nvPr userDrawn="1"/>
        </p:nvSpPr>
        <p:spPr>
          <a:xfrm>
            <a:off x="3974123" y="2215661"/>
            <a:ext cx="7608277" cy="3751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4349262" y="2625102"/>
            <a:ext cx="6893169"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66614483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51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609600" y="2215661"/>
            <a:ext cx="3364523"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7" name="Rectangle 6"/>
          <p:cNvSpPr/>
          <p:nvPr userDrawn="1"/>
        </p:nvSpPr>
        <p:spPr>
          <a:xfrm>
            <a:off x="3974123" y="2215661"/>
            <a:ext cx="7608277" cy="3751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4349262" y="2625102"/>
            <a:ext cx="6893169"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806690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9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8416413" y="2215661"/>
            <a:ext cx="3165987"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7" name="Rectangle 6"/>
          <p:cNvSpPr/>
          <p:nvPr userDrawn="1"/>
        </p:nvSpPr>
        <p:spPr>
          <a:xfrm>
            <a:off x="609600" y="2215661"/>
            <a:ext cx="7806813" cy="37513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945411" y="2625102"/>
            <a:ext cx="7116845"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434212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4935415" y="2215661"/>
            <a:ext cx="6646985"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9" name="Rectangle 8"/>
          <p:cNvSpPr/>
          <p:nvPr userDrawn="1"/>
        </p:nvSpPr>
        <p:spPr>
          <a:xfrm>
            <a:off x="609601" y="2215661"/>
            <a:ext cx="4325814" cy="3751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1008184" y="2625102"/>
            <a:ext cx="3552093"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40961256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6"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609600" y="2105025"/>
            <a:ext cx="11054862"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272617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4"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9400642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6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4" name="Content Placeholder 2"/>
          <p:cNvSpPr>
            <a:spLocks noGrp="1"/>
          </p:cNvSpPr>
          <p:nvPr>
            <p:ph idx="1"/>
          </p:nvPr>
        </p:nvSpPr>
        <p:spPr>
          <a:xfrm>
            <a:off x="609600" y="2105025"/>
            <a:ext cx="3733800"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633261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8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36" name="Rectangle 35"/>
          <p:cNvSpPr/>
          <p:nvPr userDrawn="1"/>
        </p:nvSpPr>
        <p:spPr>
          <a:xfrm>
            <a:off x="403123" y="1921373"/>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ectangle 36"/>
          <p:cNvSpPr/>
          <p:nvPr userDrawn="1"/>
        </p:nvSpPr>
        <p:spPr>
          <a:xfrm>
            <a:off x="403123" y="1921373"/>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Content Placeholder 2"/>
          <p:cNvSpPr>
            <a:spLocks noGrp="1"/>
          </p:cNvSpPr>
          <p:nvPr>
            <p:ph idx="17"/>
          </p:nvPr>
        </p:nvSpPr>
        <p:spPr>
          <a:xfrm>
            <a:off x="698090" y="2030018"/>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9" name="Rectangle 38"/>
          <p:cNvSpPr/>
          <p:nvPr userDrawn="1"/>
        </p:nvSpPr>
        <p:spPr>
          <a:xfrm>
            <a:off x="403123" y="2606782"/>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Rectangle 39"/>
          <p:cNvSpPr/>
          <p:nvPr userDrawn="1"/>
        </p:nvSpPr>
        <p:spPr>
          <a:xfrm>
            <a:off x="403123" y="2606782"/>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 name="Content Placeholder 2"/>
          <p:cNvSpPr>
            <a:spLocks noGrp="1"/>
          </p:cNvSpPr>
          <p:nvPr>
            <p:ph idx="18"/>
          </p:nvPr>
        </p:nvSpPr>
        <p:spPr>
          <a:xfrm>
            <a:off x="698090" y="2704688"/>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2" name="Rectangle 41"/>
          <p:cNvSpPr/>
          <p:nvPr userDrawn="1"/>
        </p:nvSpPr>
        <p:spPr>
          <a:xfrm>
            <a:off x="393290" y="3292191"/>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 name="Rectangle 42"/>
          <p:cNvSpPr/>
          <p:nvPr userDrawn="1"/>
        </p:nvSpPr>
        <p:spPr>
          <a:xfrm>
            <a:off x="393290" y="3292191"/>
            <a:ext cx="206477"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4" name="Content Placeholder 2"/>
          <p:cNvSpPr>
            <a:spLocks noGrp="1"/>
          </p:cNvSpPr>
          <p:nvPr>
            <p:ph idx="19"/>
          </p:nvPr>
        </p:nvSpPr>
        <p:spPr>
          <a:xfrm>
            <a:off x="688257" y="3407519"/>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5" name="Rectangle 44"/>
          <p:cNvSpPr/>
          <p:nvPr userDrawn="1"/>
        </p:nvSpPr>
        <p:spPr>
          <a:xfrm>
            <a:off x="393290" y="3977600"/>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6" name="Rectangle 45"/>
          <p:cNvSpPr/>
          <p:nvPr userDrawn="1"/>
        </p:nvSpPr>
        <p:spPr>
          <a:xfrm>
            <a:off x="393290" y="3977600"/>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 name="Content Placeholder 2"/>
          <p:cNvSpPr>
            <a:spLocks noGrp="1"/>
          </p:cNvSpPr>
          <p:nvPr>
            <p:ph idx="20"/>
          </p:nvPr>
        </p:nvSpPr>
        <p:spPr>
          <a:xfrm>
            <a:off x="688257" y="4092021"/>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8" name="Rectangle 47"/>
          <p:cNvSpPr/>
          <p:nvPr userDrawn="1"/>
        </p:nvSpPr>
        <p:spPr>
          <a:xfrm>
            <a:off x="393290" y="4663009"/>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Rectangle 48"/>
          <p:cNvSpPr/>
          <p:nvPr userDrawn="1"/>
        </p:nvSpPr>
        <p:spPr>
          <a:xfrm>
            <a:off x="393290" y="4663009"/>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 name="Content Placeholder 2"/>
          <p:cNvSpPr>
            <a:spLocks noGrp="1"/>
          </p:cNvSpPr>
          <p:nvPr>
            <p:ph idx="21"/>
          </p:nvPr>
        </p:nvSpPr>
        <p:spPr>
          <a:xfrm>
            <a:off x="688257" y="4774976"/>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1" name="Rectangle 50"/>
          <p:cNvSpPr/>
          <p:nvPr userDrawn="1"/>
        </p:nvSpPr>
        <p:spPr>
          <a:xfrm>
            <a:off x="393290" y="5348418"/>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 name="Rectangle 51"/>
          <p:cNvSpPr/>
          <p:nvPr userDrawn="1"/>
        </p:nvSpPr>
        <p:spPr>
          <a:xfrm>
            <a:off x="393290" y="5348418"/>
            <a:ext cx="206477"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 name="Content Placeholder 2"/>
          <p:cNvSpPr>
            <a:spLocks noGrp="1"/>
          </p:cNvSpPr>
          <p:nvPr>
            <p:ph idx="22"/>
          </p:nvPr>
        </p:nvSpPr>
        <p:spPr>
          <a:xfrm>
            <a:off x="688257" y="5459478"/>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4" name="Rectangle 53"/>
          <p:cNvSpPr/>
          <p:nvPr userDrawn="1"/>
        </p:nvSpPr>
        <p:spPr>
          <a:xfrm>
            <a:off x="403123" y="6033829"/>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Rectangle 54"/>
          <p:cNvSpPr/>
          <p:nvPr userDrawn="1"/>
        </p:nvSpPr>
        <p:spPr>
          <a:xfrm>
            <a:off x="403123" y="6033829"/>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 name="Content Placeholder 2"/>
          <p:cNvSpPr>
            <a:spLocks noGrp="1"/>
          </p:cNvSpPr>
          <p:nvPr>
            <p:ph idx="23"/>
          </p:nvPr>
        </p:nvSpPr>
        <p:spPr>
          <a:xfrm>
            <a:off x="698090" y="6142474"/>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25"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5793404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0" y="2410251"/>
            <a:ext cx="11191754"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2937" y="470151"/>
            <a:ext cx="1247274" cy="1247274"/>
          </a:xfrm>
          <a:prstGeom prst="rect">
            <a:avLst/>
          </a:prstGeom>
        </p:spPr>
      </p:pic>
      <p:sp>
        <p:nvSpPr>
          <p:cNvPr id="12" name="Title 1"/>
          <p:cNvSpPr>
            <a:spLocks noGrp="1"/>
          </p:cNvSpPr>
          <p:nvPr>
            <p:ph type="title"/>
          </p:nvPr>
        </p:nvSpPr>
        <p:spPr>
          <a:xfrm>
            <a:off x="1862788" y="428549"/>
            <a:ext cx="10515600" cy="1325563"/>
          </a:xfrm>
        </p:spPr>
        <p:txBody>
          <a:bodyPr>
            <a:normAutofit/>
          </a:bodyPr>
          <a:lstStyle>
            <a:lvl1pPr>
              <a:defRPr sz="5400" b="1">
                <a:solidFill>
                  <a:schemeClr val="bg1"/>
                </a:solidFill>
              </a:defRPr>
            </a:lvl1pPr>
          </a:lstStyle>
          <a:p>
            <a:endParaRPr lang="en-US" dirty="0"/>
          </a:p>
        </p:txBody>
      </p:sp>
    </p:spTree>
    <p:extLst>
      <p:ext uri="{BB962C8B-B14F-4D97-AF65-F5344CB8AC3E}">
        <p14:creationId xmlns:p14="http://schemas.microsoft.com/office/powerpoint/2010/main" val="2282694778"/>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50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grpSp>
        <p:nvGrpSpPr>
          <p:cNvPr id="2" name="Group 1"/>
          <p:cNvGrpSpPr/>
          <p:nvPr userDrawn="1"/>
        </p:nvGrpSpPr>
        <p:grpSpPr>
          <a:xfrm>
            <a:off x="4934281" y="1921373"/>
            <a:ext cx="6648119" cy="731520"/>
            <a:chOff x="403123" y="1921373"/>
            <a:chExt cx="11523406" cy="548640"/>
          </a:xfrm>
        </p:grpSpPr>
        <p:sp>
          <p:nvSpPr>
            <p:cNvPr id="36" name="Rectangle 35"/>
            <p:cNvSpPr/>
            <p:nvPr userDrawn="1"/>
          </p:nvSpPr>
          <p:spPr>
            <a:xfrm>
              <a:off x="403123" y="1921373"/>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ectangle 36"/>
            <p:cNvSpPr/>
            <p:nvPr userDrawn="1"/>
          </p:nvSpPr>
          <p:spPr>
            <a:xfrm>
              <a:off x="403123" y="1921373"/>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8" name="Content Placeholder 2"/>
          <p:cNvSpPr>
            <a:spLocks noGrp="1"/>
          </p:cNvSpPr>
          <p:nvPr>
            <p:ph idx="17"/>
          </p:nvPr>
        </p:nvSpPr>
        <p:spPr>
          <a:xfrm>
            <a:off x="5229249" y="212145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3" name="Group 2"/>
          <p:cNvGrpSpPr/>
          <p:nvPr userDrawn="1"/>
        </p:nvGrpSpPr>
        <p:grpSpPr>
          <a:xfrm>
            <a:off x="4934281" y="2814903"/>
            <a:ext cx="6648119" cy="731520"/>
            <a:chOff x="403123" y="2606782"/>
            <a:chExt cx="11523406" cy="548640"/>
          </a:xfrm>
        </p:grpSpPr>
        <p:sp>
          <p:nvSpPr>
            <p:cNvPr id="39" name="Rectangle 38"/>
            <p:cNvSpPr/>
            <p:nvPr userDrawn="1"/>
          </p:nvSpPr>
          <p:spPr>
            <a:xfrm>
              <a:off x="403123" y="2606782"/>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Rectangle 39"/>
            <p:cNvSpPr/>
            <p:nvPr userDrawn="1"/>
          </p:nvSpPr>
          <p:spPr>
            <a:xfrm>
              <a:off x="403123" y="2606782"/>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1" name="Content Placeholder 2"/>
          <p:cNvSpPr>
            <a:spLocks noGrp="1"/>
          </p:cNvSpPr>
          <p:nvPr>
            <p:ph idx="18"/>
          </p:nvPr>
        </p:nvSpPr>
        <p:spPr>
          <a:xfrm>
            <a:off x="5229249" y="301498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4" name="Group 3"/>
          <p:cNvGrpSpPr/>
          <p:nvPr userDrawn="1"/>
        </p:nvGrpSpPr>
        <p:grpSpPr>
          <a:xfrm>
            <a:off x="4924448" y="3708433"/>
            <a:ext cx="6648119" cy="731520"/>
            <a:chOff x="393290" y="3292191"/>
            <a:chExt cx="11523406" cy="548640"/>
          </a:xfrm>
        </p:grpSpPr>
        <p:sp>
          <p:nvSpPr>
            <p:cNvPr id="42" name="Rectangle 41"/>
            <p:cNvSpPr/>
            <p:nvPr userDrawn="1"/>
          </p:nvSpPr>
          <p:spPr>
            <a:xfrm>
              <a:off x="393290" y="3292191"/>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 name="Rectangle 42"/>
            <p:cNvSpPr/>
            <p:nvPr userDrawn="1"/>
          </p:nvSpPr>
          <p:spPr>
            <a:xfrm>
              <a:off x="393290" y="3292191"/>
              <a:ext cx="206477"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4" name="Content Placeholder 2"/>
          <p:cNvSpPr>
            <a:spLocks noGrp="1"/>
          </p:cNvSpPr>
          <p:nvPr>
            <p:ph idx="19"/>
          </p:nvPr>
        </p:nvSpPr>
        <p:spPr>
          <a:xfrm>
            <a:off x="5219416" y="390851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5" name="Group 4"/>
          <p:cNvGrpSpPr/>
          <p:nvPr userDrawn="1"/>
        </p:nvGrpSpPr>
        <p:grpSpPr>
          <a:xfrm>
            <a:off x="4924448" y="4601963"/>
            <a:ext cx="6648119" cy="731520"/>
            <a:chOff x="393290" y="3977600"/>
            <a:chExt cx="11523406" cy="548640"/>
          </a:xfrm>
        </p:grpSpPr>
        <p:sp>
          <p:nvSpPr>
            <p:cNvPr id="45" name="Rectangle 44"/>
            <p:cNvSpPr/>
            <p:nvPr userDrawn="1"/>
          </p:nvSpPr>
          <p:spPr>
            <a:xfrm>
              <a:off x="393290" y="3977600"/>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6" name="Rectangle 45"/>
            <p:cNvSpPr/>
            <p:nvPr userDrawn="1"/>
          </p:nvSpPr>
          <p:spPr>
            <a:xfrm>
              <a:off x="393290" y="3977600"/>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7" name="Content Placeholder 2"/>
          <p:cNvSpPr>
            <a:spLocks noGrp="1"/>
          </p:cNvSpPr>
          <p:nvPr>
            <p:ph idx="20"/>
          </p:nvPr>
        </p:nvSpPr>
        <p:spPr>
          <a:xfrm>
            <a:off x="5219416" y="480204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7" name="Group 6"/>
          <p:cNvGrpSpPr/>
          <p:nvPr userDrawn="1"/>
        </p:nvGrpSpPr>
        <p:grpSpPr>
          <a:xfrm>
            <a:off x="4924448" y="5495492"/>
            <a:ext cx="6648119" cy="731520"/>
            <a:chOff x="393290" y="4663009"/>
            <a:chExt cx="11523406" cy="548640"/>
          </a:xfrm>
        </p:grpSpPr>
        <p:sp>
          <p:nvSpPr>
            <p:cNvPr id="48" name="Rectangle 47"/>
            <p:cNvSpPr/>
            <p:nvPr userDrawn="1"/>
          </p:nvSpPr>
          <p:spPr>
            <a:xfrm>
              <a:off x="393290" y="4663009"/>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Rectangle 48"/>
            <p:cNvSpPr/>
            <p:nvPr userDrawn="1"/>
          </p:nvSpPr>
          <p:spPr>
            <a:xfrm>
              <a:off x="393290" y="4663009"/>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50" name="Content Placeholder 2"/>
          <p:cNvSpPr>
            <a:spLocks noGrp="1"/>
          </p:cNvSpPr>
          <p:nvPr>
            <p:ph idx="21"/>
          </p:nvPr>
        </p:nvSpPr>
        <p:spPr>
          <a:xfrm>
            <a:off x="5219416" y="5695577"/>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1" name="Picture Placeholder 2"/>
          <p:cNvSpPr>
            <a:spLocks noGrp="1"/>
          </p:cNvSpPr>
          <p:nvPr>
            <p:ph type="pic" idx="13"/>
          </p:nvPr>
        </p:nvSpPr>
        <p:spPr>
          <a:xfrm>
            <a:off x="471948" y="1921372"/>
            <a:ext cx="4100052" cy="4305639"/>
          </a:xfrm>
        </p:spPr>
        <p:txBody>
          <a:bodyPr/>
          <a:lstStyle>
            <a:lvl1pPr marL="0" indent="0">
              <a:buNone/>
              <a:defRPr sz="32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5"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04877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52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grpSp>
        <p:nvGrpSpPr>
          <p:cNvPr id="2" name="Group 1"/>
          <p:cNvGrpSpPr/>
          <p:nvPr userDrawn="1"/>
        </p:nvGrpSpPr>
        <p:grpSpPr>
          <a:xfrm>
            <a:off x="4934281" y="1921373"/>
            <a:ext cx="6648119" cy="731520"/>
            <a:chOff x="403123" y="1921373"/>
            <a:chExt cx="11523406" cy="548640"/>
          </a:xfrm>
        </p:grpSpPr>
        <p:sp>
          <p:nvSpPr>
            <p:cNvPr id="36" name="Rectangle 35"/>
            <p:cNvSpPr/>
            <p:nvPr userDrawn="1"/>
          </p:nvSpPr>
          <p:spPr>
            <a:xfrm>
              <a:off x="403123" y="1921373"/>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ectangle 36"/>
            <p:cNvSpPr/>
            <p:nvPr userDrawn="1"/>
          </p:nvSpPr>
          <p:spPr>
            <a:xfrm>
              <a:off x="403123" y="1921373"/>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8" name="Content Placeholder 2"/>
          <p:cNvSpPr>
            <a:spLocks noGrp="1"/>
          </p:cNvSpPr>
          <p:nvPr>
            <p:ph idx="17"/>
          </p:nvPr>
        </p:nvSpPr>
        <p:spPr>
          <a:xfrm>
            <a:off x="5229249" y="212145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3" name="Group 2"/>
          <p:cNvGrpSpPr/>
          <p:nvPr userDrawn="1"/>
        </p:nvGrpSpPr>
        <p:grpSpPr>
          <a:xfrm>
            <a:off x="4934281" y="2814903"/>
            <a:ext cx="6648119" cy="731520"/>
            <a:chOff x="403123" y="2606782"/>
            <a:chExt cx="11523406" cy="548640"/>
          </a:xfrm>
        </p:grpSpPr>
        <p:sp>
          <p:nvSpPr>
            <p:cNvPr id="39" name="Rectangle 38"/>
            <p:cNvSpPr/>
            <p:nvPr userDrawn="1"/>
          </p:nvSpPr>
          <p:spPr>
            <a:xfrm>
              <a:off x="403123" y="2606782"/>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Rectangle 39"/>
            <p:cNvSpPr/>
            <p:nvPr userDrawn="1"/>
          </p:nvSpPr>
          <p:spPr>
            <a:xfrm>
              <a:off x="403123" y="2606782"/>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1" name="Content Placeholder 2"/>
          <p:cNvSpPr>
            <a:spLocks noGrp="1"/>
          </p:cNvSpPr>
          <p:nvPr>
            <p:ph idx="18"/>
          </p:nvPr>
        </p:nvSpPr>
        <p:spPr>
          <a:xfrm>
            <a:off x="5229249" y="301498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4" name="Group 3"/>
          <p:cNvGrpSpPr/>
          <p:nvPr userDrawn="1"/>
        </p:nvGrpSpPr>
        <p:grpSpPr>
          <a:xfrm>
            <a:off x="4924448" y="3708433"/>
            <a:ext cx="6648119" cy="731520"/>
            <a:chOff x="393290" y="3292191"/>
            <a:chExt cx="11523406" cy="548640"/>
          </a:xfrm>
        </p:grpSpPr>
        <p:sp>
          <p:nvSpPr>
            <p:cNvPr id="42" name="Rectangle 41"/>
            <p:cNvSpPr/>
            <p:nvPr userDrawn="1"/>
          </p:nvSpPr>
          <p:spPr>
            <a:xfrm>
              <a:off x="393290" y="3292191"/>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 name="Rectangle 42"/>
            <p:cNvSpPr/>
            <p:nvPr userDrawn="1"/>
          </p:nvSpPr>
          <p:spPr>
            <a:xfrm>
              <a:off x="393290" y="3292191"/>
              <a:ext cx="206477"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4" name="Content Placeholder 2"/>
          <p:cNvSpPr>
            <a:spLocks noGrp="1"/>
          </p:cNvSpPr>
          <p:nvPr>
            <p:ph idx="19"/>
          </p:nvPr>
        </p:nvSpPr>
        <p:spPr>
          <a:xfrm>
            <a:off x="5219416" y="390851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5" name="Group 4"/>
          <p:cNvGrpSpPr/>
          <p:nvPr userDrawn="1"/>
        </p:nvGrpSpPr>
        <p:grpSpPr>
          <a:xfrm>
            <a:off x="4924448" y="4601963"/>
            <a:ext cx="6648119" cy="731520"/>
            <a:chOff x="393290" y="3977600"/>
            <a:chExt cx="11523406" cy="548640"/>
          </a:xfrm>
        </p:grpSpPr>
        <p:sp>
          <p:nvSpPr>
            <p:cNvPr id="45" name="Rectangle 44"/>
            <p:cNvSpPr/>
            <p:nvPr userDrawn="1"/>
          </p:nvSpPr>
          <p:spPr>
            <a:xfrm>
              <a:off x="393290" y="3977600"/>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6" name="Rectangle 45"/>
            <p:cNvSpPr/>
            <p:nvPr userDrawn="1"/>
          </p:nvSpPr>
          <p:spPr>
            <a:xfrm>
              <a:off x="393290" y="3977600"/>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7" name="Content Placeholder 2"/>
          <p:cNvSpPr>
            <a:spLocks noGrp="1"/>
          </p:cNvSpPr>
          <p:nvPr>
            <p:ph idx="20"/>
          </p:nvPr>
        </p:nvSpPr>
        <p:spPr>
          <a:xfrm>
            <a:off x="5219416" y="480204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1" name="Picture Placeholder 2"/>
          <p:cNvSpPr>
            <a:spLocks noGrp="1"/>
          </p:cNvSpPr>
          <p:nvPr>
            <p:ph type="pic" idx="13"/>
          </p:nvPr>
        </p:nvSpPr>
        <p:spPr>
          <a:xfrm>
            <a:off x="471948" y="1921372"/>
            <a:ext cx="4100052" cy="4305639"/>
          </a:xfrm>
        </p:spPr>
        <p:txBody>
          <a:bodyPr/>
          <a:lstStyle>
            <a:lvl1pPr marL="0" indent="0">
              <a:buNone/>
              <a:defRPr sz="32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5"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0749705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9346"/>
            <a:ext cx="1022055" cy="1022055"/>
          </a:xfrm>
          <a:prstGeom prst="rect">
            <a:avLst/>
          </a:prstGeom>
        </p:spPr>
      </p:pic>
      <p:sp>
        <p:nvSpPr>
          <p:cNvPr id="7" name="Content Placeholder 2"/>
          <p:cNvSpPr>
            <a:spLocks noGrp="1"/>
          </p:cNvSpPr>
          <p:nvPr>
            <p:ph idx="1"/>
          </p:nvPr>
        </p:nvSpPr>
        <p:spPr>
          <a:xfrm>
            <a:off x="616286"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Content Placeholder 2"/>
          <p:cNvSpPr>
            <a:spLocks noGrp="1"/>
          </p:cNvSpPr>
          <p:nvPr>
            <p:ph idx="13"/>
          </p:nvPr>
        </p:nvSpPr>
        <p:spPr>
          <a:xfrm>
            <a:off x="4399753"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4"/>
          </p:nvPr>
        </p:nvSpPr>
        <p:spPr>
          <a:xfrm>
            <a:off x="8183220"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Content Placeholder 2"/>
          <p:cNvSpPr>
            <a:spLocks noGrp="1"/>
          </p:cNvSpPr>
          <p:nvPr>
            <p:ph idx="15"/>
          </p:nvPr>
        </p:nvSpPr>
        <p:spPr>
          <a:xfrm>
            <a:off x="616286"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6"/>
          </p:nvPr>
        </p:nvSpPr>
        <p:spPr>
          <a:xfrm>
            <a:off x="4399753"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Content Placeholder 2"/>
          <p:cNvSpPr>
            <a:spLocks noGrp="1"/>
          </p:cNvSpPr>
          <p:nvPr>
            <p:ph idx="17"/>
          </p:nvPr>
        </p:nvSpPr>
        <p:spPr>
          <a:xfrm>
            <a:off x="8183220"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4034561641"/>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9346"/>
            <a:ext cx="1022055" cy="1022055"/>
          </a:xfrm>
          <a:prstGeom prst="rect">
            <a:avLst/>
          </a:prstGeom>
        </p:spPr>
      </p:pic>
      <p:sp>
        <p:nvSpPr>
          <p:cNvPr id="15" name="Content Placeholder 2"/>
          <p:cNvSpPr>
            <a:spLocks noGrp="1"/>
          </p:cNvSpPr>
          <p:nvPr>
            <p:ph idx="1"/>
          </p:nvPr>
        </p:nvSpPr>
        <p:spPr>
          <a:xfrm>
            <a:off x="482937" y="2105025"/>
            <a:ext cx="5460663"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7" name="Content Placeholder 2"/>
          <p:cNvSpPr>
            <a:spLocks noGrp="1"/>
          </p:cNvSpPr>
          <p:nvPr>
            <p:ph idx="13"/>
          </p:nvPr>
        </p:nvSpPr>
        <p:spPr>
          <a:xfrm>
            <a:off x="6270018" y="2105024"/>
            <a:ext cx="5460663"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383672547"/>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9346"/>
            <a:ext cx="1022055" cy="1022055"/>
          </a:xfrm>
          <a:prstGeom prst="rect">
            <a:avLst/>
          </a:prstGeom>
        </p:spPr>
      </p:pic>
      <p:sp>
        <p:nvSpPr>
          <p:cNvPr id="17" name="Content Placeholder 2"/>
          <p:cNvSpPr>
            <a:spLocks noGrp="1"/>
          </p:cNvSpPr>
          <p:nvPr>
            <p:ph idx="13"/>
          </p:nvPr>
        </p:nvSpPr>
        <p:spPr>
          <a:xfrm>
            <a:off x="5824721" y="259689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Rectangle 13"/>
          <p:cNvSpPr/>
          <p:nvPr userDrawn="1"/>
        </p:nvSpPr>
        <p:spPr>
          <a:xfrm>
            <a:off x="5824721" y="2140086"/>
            <a:ext cx="5634461" cy="1788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165948609"/>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9346"/>
            <a:ext cx="1022055" cy="1022055"/>
          </a:xfrm>
          <a:prstGeom prst="rect">
            <a:avLst/>
          </a:prstGeom>
        </p:spPr>
      </p:pic>
      <p:sp>
        <p:nvSpPr>
          <p:cNvPr id="15" name="Content Placeholder 2"/>
          <p:cNvSpPr>
            <a:spLocks noGrp="1"/>
          </p:cNvSpPr>
          <p:nvPr>
            <p:ph idx="1"/>
          </p:nvPr>
        </p:nvSpPr>
        <p:spPr>
          <a:xfrm>
            <a:off x="482937" y="2105025"/>
            <a:ext cx="11317766"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715002626"/>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7273"/>
            <a:ext cx="1024128" cy="1024128"/>
          </a:xfrm>
          <a:prstGeom prst="rect">
            <a:avLst/>
          </a:prstGeom>
        </p:spPr>
      </p:pic>
      <p:sp>
        <p:nvSpPr>
          <p:cNvPr id="9" name="Content Placeholder 2"/>
          <p:cNvSpPr>
            <a:spLocks noGrp="1"/>
          </p:cNvSpPr>
          <p:nvPr>
            <p:ph idx="1"/>
          </p:nvPr>
        </p:nvSpPr>
        <p:spPr>
          <a:xfrm>
            <a:off x="616286"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3"/>
          </p:nvPr>
        </p:nvSpPr>
        <p:spPr>
          <a:xfrm>
            <a:off x="4399753"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Content Placeholder 2"/>
          <p:cNvSpPr>
            <a:spLocks noGrp="1"/>
          </p:cNvSpPr>
          <p:nvPr>
            <p:ph idx="14"/>
          </p:nvPr>
        </p:nvSpPr>
        <p:spPr>
          <a:xfrm>
            <a:off x="8183220"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5"/>
          </p:nvPr>
        </p:nvSpPr>
        <p:spPr>
          <a:xfrm>
            <a:off x="616286"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Content Placeholder 2"/>
          <p:cNvSpPr>
            <a:spLocks noGrp="1"/>
          </p:cNvSpPr>
          <p:nvPr>
            <p:ph idx="16"/>
          </p:nvPr>
        </p:nvSpPr>
        <p:spPr>
          <a:xfrm>
            <a:off x="4399753"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7"/>
          </p:nvPr>
        </p:nvSpPr>
        <p:spPr>
          <a:xfrm>
            <a:off x="8183220"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337845377"/>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7273"/>
            <a:ext cx="1024128" cy="1024128"/>
          </a:xfrm>
          <a:prstGeom prst="rect">
            <a:avLst/>
          </a:prstGeom>
        </p:spPr>
      </p:pic>
      <p:sp>
        <p:nvSpPr>
          <p:cNvPr id="16" name="Content Placeholder 2"/>
          <p:cNvSpPr>
            <a:spLocks noGrp="1"/>
          </p:cNvSpPr>
          <p:nvPr>
            <p:ph idx="1"/>
          </p:nvPr>
        </p:nvSpPr>
        <p:spPr>
          <a:xfrm>
            <a:off x="482937" y="2105025"/>
            <a:ext cx="11317766"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944676612"/>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7273"/>
            <a:ext cx="1024128" cy="1024128"/>
          </a:xfrm>
          <a:prstGeom prst="rect">
            <a:avLst/>
          </a:prstGeom>
        </p:spPr>
      </p:pic>
      <p:sp>
        <p:nvSpPr>
          <p:cNvPr id="6" name="Content Placeholder 2"/>
          <p:cNvSpPr>
            <a:spLocks noGrp="1"/>
          </p:cNvSpPr>
          <p:nvPr>
            <p:ph idx="1"/>
          </p:nvPr>
        </p:nvSpPr>
        <p:spPr>
          <a:xfrm>
            <a:off x="482937" y="2105025"/>
            <a:ext cx="5460663"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Content Placeholder 2"/>
          <p:cNvSpPr>
            <a:spLocks noGrp="1"/>
          </p:cNvSpPr>
          <p:nvPr>
            <p:ph idx="13"/>
          </p:nvPr>
        </p:nvSpPr>
        <p:spPr>
          <a:xfrm>
            <a:off x="6270018" y="2105024"/>
            <a:ext cx="5460663"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045450203"/>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53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7273"/>
            <a:ext cx="1024128" cy="1024128"/>
          </a:xfrm>
          <a:prstGeom prst="rect">
            <a:avLst/>
          </a:prstGeom>
        </p:spPr>
      </p:pic>
      <p:sp>
        <p:nvSpPr>
          <p:cNvPr id="10" name="Content Placeholder 2"/>
          <p:cNvSpPr>
            <a:spLocks noGrp="1"/>
          </p:cNvSpPr>
          <p:nvPr>
            <p:ph idx="13"/>
          </p:nvPr>
        </p:nvSpPr>
        <p:spPr>
          <a:xfrm>
            <a:off x="5824721" y="259689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Rectangle 10"/>
          <p:cNvSpPr/>
          <p:nvPr userDrawn="1"/>
        </p:nvSpPr>
        <p:spPr>
          <a:xfrm>
            <a:off x="5824721" y="2140086"/>
            <a:ext cx="5634461" cy="178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6116811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2410251"/>
            <a:ext cx="5165508"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3"/>
          </p:nvPr>
        </p:nvSpPr>
        <p:spPr>
          <a:xfrm>
            <a:off x="6515276" y="2410251"/>
            <a:ext cx="5165508"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2937" y="470151"/>
            <a:ext cx="1247274" cy="1247274"/>
          </a:xfrm>
          <a:prstGeom prst="rect">
            <a:avLst/>
          </a:prstGeom>
        </p:spPr>
      </p:pic>
      <p:sp>
        <p:nvSpPr>
          <p:cNvPr id="11" name="Title 1"/>
          <p:cNvSpPr>
            <a:spLocks noGrp="1"/>
          </p:cNvSpPr>
          <p:nvPr>
            <p:ph type="title"/>
          </p:nvPr>
        </p:nvSpPr>
        <p:spPr>
          <a:xfrm>
            <a:off x="1862788" y="428549"/>
            <a:ext cx="10515600" cy="1325563"/>
          </a:xfrm>
        </p:spPr>
        <p:txBody>
          <a:bodyPr>
            <a:normAutofit/>
          </a:bodyPr>
          <a:lstStyle>
            <a:lvl1pPr>
              <a:defRPr sz="5400" b="1">
                <a:solidFill>
                  <a:schemeClr val="bg1"/>
                </a:solidFill>
              </a:defRPr>
            </a:lvl1pPr>
          </a:lstStyle>
          <a:p>
            <a:endParaRPr lang="en-US" dirty="0"/>
          </a:p>
        </p:txBody>
      </p:sp>
    </p:spTree>
    <p:extLst>
      <p:ext uri="{BB962C8B-B14F-4D97-AF65-F5344CB8AC3E}">
        <p14:creationId xmlns:p14="http://schemas.microsoft.com/office/powerpoint/2010/main" val="1424794593"/>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1314" y="297273"/>
            <a:ext cx="1024128" cy="1024128"/>
          </a:xfrm>
          <a:prstGeom prst="rect">
            <a:avLst/>
          </a:prstGeom>
        </p:spPr>
      </p:pic>
      <p:sp>
        <p:nvSpPr>
          <p:cNvPr id="5" name="Content Placeholder 2"/>
          <p:cNvSpPr>
            <a:spLocks noGrp="1"/>
          </p:cNvSpPr>
          <p:nvPr>
            <p:ph idx="1"/>
          </p:nvPr>
        </p:nvSpPr>
        <p:spPr>
          <a:xfrm>
            <a:off x="616286"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Content Placeholder 2"/>
          <p:cNvSpPr>
            <a:spLocks noGrp="1"/>
          </p:cNvSpPr>
          <p:nvPr>
            <p:ph idx="13"/>
          </p:nvPr>
        </p:nvSpPr>
        <p:spPr>
          <a:xfrm>
            <a:off x="4399753"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Content Placeholder 2"/>
          <p:cNvSpPr>
            <a:spLocks noGrp="1"/>
          </p:cNvSpPr>
          <p:nvPr>
            <p:ph idx="14"/>
          </p:nvPr>
        </p:nvSpPr>
        <p:spPr>
          <a:xfrm>
            <a:off x="8183220"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5"/>
          </p:nvPr>
        </p:nvSpPr>
        <p:spPr>
          <a:xfrm>
            <a:off x="616286"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Content Placeholder 2"/>
          <p:cNvSpPr>
            <a:spLocks noGrp="1"/>
          </p:cNvSpPr>
          <p:nvPr>
            <p:ph idx="16"/>
          </p:nvPr>
        </p:nvSpPr>
        <p:spPr>
          <a:xfrm>
            <a:off x="4399753"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7"/>
          </p:nvPr>
        </p:nvSpPr>
        <p:spPr>
          <a:xfrm>
            <a:off x="8183220"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572516376"/>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54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1314" y="297273"/>
            <a:ext cx="1024128" cy="1024128"/>
          </a:xfrm>
          <a:prstGeom prst="rect">
            <a:avLst/>
          </a:prstGeom>
        </p:spPr>
      </p:pic>
      <p:sp>
        <p:nvSpPr>
          <p:cNvPr id="14"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7" name="Content Placeholder 2"/>
          <p:cNvSpPr>
            <a:spLocks noGrp="1"/>
          </p:cNvSpPr>
          <p:nvPr>
            <p:ph idx="1"/>
          </p:nvPr>
        </p:nvSpPr>
        <p:spPr>
          <a:xfrm>
            <a:off x="482937" y="2105025"/>
            <a:ext cx="11317766"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359813911"/>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5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1314" y="297273"/>
            <a:ext cx="1024128" cy="1024128"/>
          </a:xfrm>
          <a:prstGeom prst="rect">
            <a:avLst/>
          </a:prstGeom>
        </p:spPr>
      </p:pic>
      <p:sp>
        <p:nvSpPr>
          <p:cNvPr id="14"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3"/>
          </p:nvPr>
        </p:nvSpPr>
        <p:spPr>
          <a:xfrm>
            <a:off x="5824721" y="259689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Rectangle 15"/>
          <p:cNvSpPr/>
          <p:nvPr userDrawn="1"/>
        </p:nvSpPr>
        <p:spPr>
          <a:xfrm>
            <a:off x="5824721" y="2140086"/>
            <a:ext cx="5634461" cy="178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190178520"/>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1314" y="297273"/>
            <a:ext cx="1024128" cy="1024128"/>
          </a:xfrm>
          <a:prstGeom prst="rect">
            <a:avLst/>
          </a:prstGeom>
        </p:spPr>
      </p:pic>
      <p:sp>
        <p:nvSpPr>
          <p:cNvPr id="5" name="Content Placeholder 2"/>
          <p:cNvSpPr>
            <a:spLocks noGrp="1"/>
          </p:cNvSpPr>
          <p:nvPr>
            <p:ph idx="1"/>
          </p:nvPr>
        </p:nvSpPr>
        <p:spPr>
          <a:xfrm>
            <a:off x="616286" y="4324284"/>
            <a:ext cx="2365039"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Content Placeholder 2"/>
          <p:cNvSpPr>
            <a:spLocks noGrp="1"/>
          </p:cNvSpPr>
          <p:nvPr>
            <p:ph idx="13"/>
          </p:nvPr>
        </p:nvSpPr>
        <p:spPr>
          <a:xfrm>
            <a:off x="3483311" y="4324284"/>
            <a:ext cx="2365039"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4"/>
          </p:nvPr>
        </p:nvSpPr>
        <p:spPr>
          <a:xfrm>
            <a:off x="6350336" y="4324284"/>
            <a:ext cx="2365039"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5"/>
          </p:nvPr>
        </p:nvSpPr>
        <p:spPr>
          <a:xfrm>
            <a:off x="9217361" y="4324284"/>
            <a:ext cx="2365039"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620288279"/>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56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0" name="Content Placeholder 2"/>
          <p:cNvSpPr>
            <a:spLocks noGrp="1"/>
          </p:cNvSpPr>
          <p:nvPr>
            <p:ph idx="13"/>
          </p:nvPr>
        </p:nvSpPr>
        <p:spPr>
          <a:xfrm>
            <a:off x="5824721" y="259689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Rectangle 10"/>
          <p:cNvSpPr/>
          <p:nvPr userDrawn="1"/>
        </p:nvSpPr>
        <p:spPr>
          <a:xfrm>
            <a:off x="5824721" y="2140086"/>
            <a:ext cx="5634461" cy="1788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1040722"/>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4" name="Content Placeholder 2"/>
          <p:cNvSpPr>
            <a:spLocks noGrp="1"/>
          </p:cNvSpPr>
          <p:nvPr>
            <p:ph idx="1"/>
          </p:nvPr>
        </p:nvSpPr>
        <p:spPr>
          <a:xfrm>
            <a:off x="609600" y="2105025"/>
            <a:ext cx="5247992"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Content Placeholder 2"/>
          <p:cNvSpPr>
            <a:spLocks noGrp="1"/>
          </p:cNvSpPr>
          <p:nvPr>
            <p:ph idx="13"/>
          </p:nvPr>
        </p:nvSpPr>
        <p:spPr>
          <a:xfrm>
            <a:off x="6348071" y="2105025"/>
            <a:ext cx="5234329"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638882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5" name="Rectangle 4"/>
          <p:cNvSpPr/>
          <p:nvPr userDrawn="1"/>
        </p:nvSpPr>
        <p:spPr>
          <a:xfrm>
            <a:off x="4542693" y="2219560"/>
            <a:ext cx="4988169" cy="3747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Content Placeholder 2"/>
          <p:cNvSpPr>
            <a:spLocks noGrp="1"/>
          </p:cNvSpPr>
          <p:nvPr>
            <p:ph idx="1"/>
          </p:nvPr>
        </p:nvSpPr>
        <p:spPr>
          <a:xfrm>
            <a:off x="4841631" y="2480332"/>
            <a:ext cx="4384431" cy="3205359"/>
          </a:xfrm>
        </p:spPr>
        <p:txBody>
          <a:bodyPr>
            <a:normAutofit/>
          </a:bodyPr>
          <a:lstStyle>
            <a:lvl1pPr marL="0" indent="0">
              <a:lnSpc>
                <a:spcPts val="35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Picture Placeholder 2"/>
          <p:cNvSpPr>
            <a:spLocks noGrp="1"/>
          </p:cNvSpPr>
          <p:nvPr>
            <p:ph type="pic" idx="14"/>
          </p:nvPr>
        </p:nvSpPr>
        <p:spPr>
          <a:xfrm>
            <a:off x="9530862" y="2219560"/>
            <a:ext cx="2051538" cy="37263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3"/>
          </p:nvPr>
        </p:nvSpPr>
        <p:spPr>
          <a:xfrm>
            <a:off x="604134" y="2219560"/>
            <a:ext cx="3938559" cy="37474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2995954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5625548" y="2215661"/>
            <a:ext cx="5956852"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9" name="Rectangle 8"/>
          <p:cNvSpPr/>
          <p:nvPr userDrawn="1"/>
        </p:nvSpPr>
        <p:spPr>
          <a:xfrm>
            <a:off x="609600" y="2215661"/>
            <a:ext cx="5015948" cy="3751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949569" y="2625102"/>
            <a:ext cx="4337538"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82697094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609600" y="2215661"/>
            <a:ext cx="3364523"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7" name="Rectangle 6"/>
          <p:cNvSpPr/>
          <p:nvPr userDrawn="1"/>
        </p:nvSpPr>
        <p:spPr>
          <a:xfrm>
            <a:off x="3974123" y="2215661"/>
            <a:ext cx="7608277" cy="3751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4349262" y="2625102"/>
            <a:ext cx="6893169"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4030674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47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609600" y="2215661"/>
            <a:ext cx="3364523"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7" name="Rectangle 6"/>
          <p:cNvSpPr/>
          <p:nvPr userDrawn="1"/>
        </p:nvSpPr>
        <p:spPr>
          <a:xfrm>
            <a:off x="3974123" y="2215661"/>
            <a:ext cx="7608277" cy="3751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4349262" y="2625102"/>
            <a:ext cx="6893169"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41552596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pPr/>
              <a:t>‹#›</a:t>
            </a:fld>
            <a:endParaRPr lang="en-US" dirty="0"/>
          </a:p>
        </p:txBody>
      </p:sp>
      <p:sp>
        <p:nvSpPr>
          <p:cNvPr id="9"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pPr/>
              <a:t>‹#›</a:t>
            </a:fld>
            <a:endParaRPr lang="en-US" dirty="0"/>
          </a:p>
        </p:txBody>
      </p:sp>
      <p:sp>
        <p:nvSpPr>
          <p:cNvPr id="19" name="Content Placeholder 2"/>
          <p:cNvSpPr>
            <a:spLocks noGrp="1"/>
          </p:cNvSpPr>
          <p:nvPr>
            <p:ph idx="1"/>
          </p:nvPr>
        </p:nvSpPr>
        <p:spPr>
          <a:xfrm>
            <a:off x="533401"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20" name="Content Placeholder 2"/>
          <p:cNvSpPr>
            <a:spLocks noGrp="1"/>
          </p:cNvSpPr>
          <p:nvPr>
            <p:ph idx="13"/>
          </p:nvPr>
        </p:nvSpPr>
        <p:spPr>
          <a:xfrm>
            <a:off x="6515276"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8"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34623376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1" name="Content Placeholder 2"/>
          <p:cNvSpPr>
            <a:spLocks noGrp="1"/>
          </p:cNvSpPr>
          <p:nvPr>
            <p:ph idx="1"/>
          </p:nvPr>
        </p:nvSpPr>
        <p:spPr>
          <a:xfrm>
            <a:off x="533401" y="2410251"/>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3"/>
          </p:nvPr>
        </p:nvSpPr>
        <p:spPr>
          <a:xfrm>
            <a:off x="4327055" y="2410250"/>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4"/>
          </p:nvPr>
        </p:nvSpPr>
        <p:spPr>
          <a:xfrm>
            <a:off x="8120709" y="2410250"/>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2937" y="470151"/>
            <a:ext cx="1247274" cy="1247274"/>
          </a:xfrm>
          <a:prstGeom prst="rect">
            <a:avLst/>
          </a:prstGeom>
        </p:spPr>
      </p:pic>
      <p:sp>
        <p:nvSpPr>
          <p:cNvPr id="16" name="Title 1"/>
          <p:cNvSpPr>
            <a:spLocks noGrp="1"/>
          </p:cNvSpPr>
          <p:nvPr>
            <p:ph type="title"/>
          </p:nvPr>
        </p:nvSpPr>
        <p:spPr>
          <a:xfrm>
            <a:off x="1862788" y="428549"/>
            <a:ext cx="10515600" cy="1325563"/>
          </a:xfrm>
        </p:spPr>
        <p:txBody>
          <a:bodyPr>
            <a:normAutofit/>
          </a:bodyPr>
          <a:lstStyle>
            <a:lvl1pPr>
              <a:defRPr sz="5400" b="1">
                <a:solidFill>
                  <a:schemeClr val="bg1"/>
                </a:solidFill>
              </a:defRPr>
            </a:lvl1pPr>
          </a:lstStyle>
          <a:p>
            <a:endParaRPr lang="en-US" dirty="0"/>
          </a:p>
        </p:txBody>
      </p:sp>
    </p:spTree>
    <p:extLst>
      <p:ext uri="{BB962C8B-B14F-4D97-AF65-F5344CB8AC3E}">
        <p14:creationId xmlns:p14="http://schemas.microsoft.com/office/powerpoint/2010/main" val="2388123401"/>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51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609600" y="2215661"/>
            <a:ext cx="3364523"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7" name="Rectangle 6"/>
          <p:cNvSpPr/>
          <p:nvPr userDrawn="1"/>
        </p:nvSpPr>
        <p:spPr>
          <a:xfrm>
            <a:off x="3974123" y="2215661"/>
            <a:ext cx="7608277" cy="3751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4349262" y="2625102"/>
            <a:ext cx="6893169"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83945951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49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8416413" y="2215661"/>
            <a:ext cx="3165987"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7" name="Rectangle 6"/>
          <p:cNvSpPr/>
          <p:nvPr userDrawn="1"/>
        </p:nvSpPr>
        <p:spPr>
          <a:xfrm>
            <a:off x="609600" y="2215661"/>
            <a:ext cx="7806813" cy="37513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945411" y="2625102"/>
            <a:ext cx="7116845"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91379155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4935415" y="2215661"/>
            <a:ext cx="6646985"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9" name="Rectangle 8"/>
          <p:cNvSpPr/>
          <p:nvPr userDrawn="1"/>
        </p:nvSpPr>
        <p:spPr>
          <a:xfrm>
            <a:off x="609601" y="2215661"/>
            <a:ext cx="4325814" cy="3751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1008184" y="2625102"/>
            <a:ext cx="3552093"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411783031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6"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609600" y="2105025"/>
            <a:ext cx="11054862"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7265036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4"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7464622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46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4" name="Content Placeholder 2"/>
          <p:cNvSpPr>
            <a:spLocks noGrp="1"/>
          </p:cNvSpPr>
          <p:nvPr>
            <p:ph idx="1"/>
          </p:nvPr>
        </p:nvSpPr>
        <p:spPr>
          <a:xfrm>
            <a:off x="609600" y="2105025"/>
            <a:ext cx="3733800"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7265836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48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36" name="Rectangle 35"/>
          <p:cNvSpPr/>
          <p:nvPr userDrawn="1"/>
        </p:nvSpPr>
        <p:spPr>
          <a:xfrm>
            <a:off x="403123" y="1921373"/>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ectangle 36"/>
          <p:cNvSpPr/>
          <p:nvPr userDrawn="1"/>
        </p:nvSpPr>
        <p:spPr>
          <a:xfrm>
            <a:off x="403123" y="1921373"/>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Content Placeholder 2"/>
          <p:cNvSpPr>
            <a:spLocks noGrp="1"/>
          </p:cNvSpPr>
          <p:nvPr>
            <p:ph idx="17"/>
          </p:nvPr>
        </p:nvSpPr>
        <p:spPr>
          <a:xfrm>
            <a:off x="698090" y="2030018"/>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9" name="Rectangle 38"/>
          <p:cNvSpPr/>
          <p:nvPr userDrawn="1"/>
        </p:nvSpPr>
        <p:spPr>
          <a:xfrm>
            <a:off x="403123" y="2606782"/>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Rectangle 39"/>
          <p:cNvSpPr/>
          <p:nvPr userDrawn="1"/>
        </p:nvSpPr>
        <p:spPr>
          <a:xfrm>
            <a:off x="403123" y="2606782"/>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 name="Content Placeholder 2"/>
          <p:cNvSpPr>
            <a:spLocks noGrp="1"/>
          </p:cNvSpPr>
          <p:nvPr>
            <p:ph idx="18"/>
          </p:nvPr>
        </p:nvSpPr>
        <p:spPr>
          <a:xfrm>
            <a:off x="698090" y="2704688"/>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2" name="Rectangle 41"/>
          <p:cNvSpPr/>
          <p:nvPr userDrawn="1"/>
        </p:nvSpPr>
        <p:spPr>
          <a:xfrm>
            <a:off x="393290" y="3292191"/>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 name="Rectangle 42"/>
          <p:cNvSpPr/>
          <p:nvPr userDrawn="1"/>
        </p:nvSpPr>
        <p:spPr>
          <a:xfrm>
            <a:off x="393290" y="3292191"/>
            <a:ext cx="206477"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4" name="Content Placeholder 2"/>
          <p:cNvSpPr>
            <a:spLocks noGrp="1"/>
          </p:cNvSpPr>
          <p:nvPr>
            <p:ph idx="19"/>
          </p:nvPr>
        </p:nvSpPr>
        <p:spPr>
          <a:xfrm>
            <a:off x="688257" y="3407519"/>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5" name="Rectangle 44"/>
          <p:cNvSpPr/>
          <p:nvPr userDrawn="1"/>
        </p:nvSpPr>
        <p:spPr>
          <a:xfrm>
            <a:off x="393290" y="3977600"/>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6" name="Rectangle 45"/>
          <p:cNvSpPr/>
          <p:nvPr userDrawn="1"/>
        </p:nvSpPr>
        <p:spPr>
          <a:xfrm>
            <a:off x="393290" y="3977600"/>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 name="Content Placeholder 2"/>
          <p:cNvSpPr>
            <a:spLocks noGrp="1"/>
          </p:cNvSpPr>
          <p:nvPr>
            <p:ph idx="20"/>
          </p:nvPr>
        </p:nvSpPr>
        <p:spPr>
          <a:xfrm>
            <a:off x="688257" y="4092021"/>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8" name="Rectangle 47"/>
          <p:cNvSpPr/>
          <p:nvPr userDrawn="1"/>
        </p:nvSpPr>
        <p:spPr>
          <a:xfrm>
            <a:off x="393290" y="4663009"/>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Rectangle 48"/>
          <p:cNvSpPr/>
          <p:nvPr userDrawn="1"/>
        </p:nvSpPr>
        <p:spPr>
          <a:xfrm>
            <a:off x="393290" y="4663009"/>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 name="Content Placeholder 2"/>
          <p:cNvSpPr>
            <a:spLocks noGrp="1"/>
          </p:cNvSpPr>
          <p:nvPr>
            <p:ph idx="21"/>
          </p:nvPr>
        </p:nvSpPr>
        <p:spPr>
          <a:xfrm>
            <a:off x="688257" y="4774976"/>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1" name="Rectangle 50"/>
          <p:cNvSpPr/>
          <p:nvPr userDrawn="1"/>
        </p:nvSpPr>
        <p:spPr>
          <a:xfrm>
            <a:off x="393290" y="5348418"/>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 name="Rectangle 51"/>
          <p:cNvSpPr/>
          <p:nvPr userDrawn="1"/>
        </p:nvSpPr>
        <p:spPr>
          <a:xfrm>
            <a:off x="393290" y="5348418"/>
            <a:ext cx="206477"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 name="Content Placeholder 2"/>
          <p:cNvSpPr>
            <a:spLocks noGrp="1"/>
          </p:cNvSpPr>
          <p:nvPr>
            <p:ph idx="22"/>
          </p:nvPr>
        </p:nvSpPr>
        <p:spPr>
          <a:xfrm>
            <a:off x="688257" y="5459478"/>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4" name="Rectangle 53"/>
          <p:cNvSpPr/>
          <p:nvPr userDrawn="1"/>
        </p:nvSpPr>
        <p:spPr>
          <a:xfrm>
            <a:off x="403123" y="6033829"/>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Rectangle 54"/>
          <p:cNvSpPr/>
          <p:nvPr userDrawn="1"/>
        </p:nvSpPr>
        <p:spPr>
          <a:xfrm>
            <a:off x="403123" y="6033829"/>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 name="Content Placeholder 2"/>
          <p:cNvSpPr>
            <a:spLocks noGrp="1"/>
          </p:cNvSpPr>
          <p:nvPr>
            <p:ph idx="23"/>
          </p:nvPr>
        </p:nvSpPr>
        <p:spPr>
          <a:xfrm>
            <a:off x="698090" y="6142474"/>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25"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433967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50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grpSp>
        <p:nvGrpSpPr>
          <p:cNvPr id="2" name="Group 1"/>
          <p:cNvGrpSpPr/>
          <p:nvPr userDrawn="1"/>
        </p:nvGrpSpPr>
        <p:grpSpPr>
          <a:xfrm>
            <a:off x="4934281" y="1921373"/>
            <a:ext cx="6648119" cy="731520"/>
            <a:chOff x="403123" y="1921373"/>
            <a:chExt cx="11523406" cy="548640"/>
          </a:xfrm>
        </p:grpSpPr>
        <p:sp>
          <p:nvSpPr>
            <p:cNvPr id="36" name="Rectangle 35"/>
            <p:cNvSpPr/>
            <p:nvPr userDrawn="1"/>
          </p:nvSpPr>
          <p:spPr>
            <a:xfrm>
              <a:off x="403123" y="1921373"/>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ectangle 36"/>
            <p:cNvSpPr/>
            <p:nvPr userDrawn="1"/>
          </p:nvSpPr>
          <p:spPr>
            <a:xfrm>
              <a:off x="403123" y="1921373"/>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8" name="Content Placeholder 2"/>
          <p:cNvSpPr>
            <a:spLocks noGrp="1"/>
          </p:cNvSpPr>
          <p:nvPr>
            <p:ph idx="17"/>
          </p:nvPr>
        </p:nvSpPr>
        <p:spPr>
          <a:xfrm>
            <a:off x="5229249" y="212145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3" name="Group 2"/>
          <p:cNvGrpSpPr/>
          <p:nvPr userDrawn="1"/>
        </p:nvGrpSpPr>
        <p:grpSpPr>
          <a:xfrm>
            <a:off x="4934281" y="2814903"/>
            <a:ext cx="6648119" cy="731520"/>
            <a:chOff x="403123" y="2606782"/>
            <a:chExt cx="11523406" cy="548640"/>
          </a:xfrm>
        </p:grpSpPr>
        <p:sp>
          <p:nvSpPr>
            <p:cNvPr id="39" name="Rectangle 38"/>
            <p:cNvSpPr/>
            <p:nvPr userDrawn="1"/>
          </p:nvSpPr>
          <p:spPr>
            <a:xfrm>
              <a:off x="403123" y="2606782"/>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Rectangle 39"/>
            <p:cNvSpPr/>
            <p:nvPr userDrawn="1"/>
          </p:nvSpPr>
          <p:spPr>
            <a:xfrm>
              <a:off x="403123" y="2606782"/>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1" name="Content Placeholder 2"/>
          <p:cNvSpPr>
            <a:spLocks noGrp="1"/>
          </p:cNvSpPr>
          <p:nvPr>
            <p:ph idx="18"/>
          </p:nvPr>
        </p:nvSpPr>
        <p:spPr>
          <a:xfrm>
            <a:off x="5229249" y="301498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4" name="Group 3"/>
          <p:cNvGrpSpPr/>
          <p:nvPr userDrawn="1"/>
        </p:nvGrpSpPr>
        <p:grpSpPr>
          <a:xfrm>
            <a:off x="4924448" y="3708433"/>
            <a:ext cx="6648119" cy="731520"/>
            <a:chOff x="393290" y="3292191"/>
            <a:chExt cx="11523406" cy="548640"/>
          </a:xfrm>
        </p:grpSpPr>
        <p:sp>
          <p:nvSpPr>
            <p:cNvPr id="42" name="Rectangle 41"/>
            <p:cNvSpPr/>
            <p:nvPr userDrawn="1"/>
          </p:nvSpPr>
          <p:spPr>
            <a:xfrm>
              <a:off x="393290" y="3292191"/>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 name="Rectangle 42"/>
            <p:cNvSpPr/>
            <p:nvPr userDrawn="1"/>
          </p:nvSpPr>
          <p:spPr>
            <a:xfrm>
              <a:off x="393290" y="3292191"/>
              <a:ext cx="206477"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4" name="Content Placeholder 2"/>
          <p:cNvSpPr>
            <a:spLocks noGrp="1"/>
          </p:cNvSpPr>
          <p:nvPr>
            <p:ph idx="19"/>
          </p:nvPr>
        </p:nvSpPr>
        <p:spPr>
          <a:xfrm>
            <a:off x="5219416" y="390851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5" name="Group 4"/>
          <p:cNvGrpSpPr/>
          <p:nvPr userDrawn="1"/>
        </p:nvGrpSpPr>
        <p:grpSpPr>
          <a:xfrm>
            <a:off x="4924448" y="4601963"/>
            <a:ext cx="6648119" cy="731520"/>
            <a:chOff x="393290" y="3977600"/>
            <a:chExt cx="11523406" cy="548640"/>
          </a:xfrm>
        </p:grpSpPr>
        <p:sp>
          <p:nvSpPr>
            <p:cNvPr id="45" name="Rectangle 44"/>
            <p:cNvSpPr/>
            <p:nvPr userDrawn="1"/>
          </p:nvSpPr>
          <p:spPr>
            <a:xfrm>
              <a:off x="393290" y="3977600"/>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6" name="Rectangle 45"/>
            <p:cNvSpPr/>
            <p:nvPr userDrawn="1"/>
          </p:nvSpPr>
          <p:spPr>
            <a:xfrm>
              <a:off x="393290" y="3977600"/>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7" name="Content Placeholder 2"/>
          <p:cNvSpPr>
            <a:spLocks noGrp="1"/>
          </p:cNvSpPr>
          <p:nvPr>
            <p:ph idx="20"/>
          </p:nvPr>
        </p:nvSpPr>
        <p:spPr>
          <a:xfrm>
            <a:off x="5219416" y="480204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7" name="Group 6"/>
          <p:cNvGrpSpPr/>
          <p:nvPr userDrawn="1"/>
        </p:nvGrpSpPr>
        <p:grpSpPr>
          <a:xfrm>
            <a:off x="4924448" y="5495492"/>
            <a:ext cx="6648119" cy="731520"/>
            <a:chOff x="393290" y="4663009"/>
            <a:chExt cx="11523406" cy="548640"/>
          </a:xfrm>
        </p:grpSpPr>
        <p:sp>
          <p:nvSpPr>
            <p:cNvPr id="48" name="Rectangle 47"/>
            <p:cNvSpPr/>
            <p:nvPr userDrawn="1"/>
          </p:nvSpPr>
          <p:spPr>
            <a:xfrm>
              <a:off x="393290" y="4663009"/>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Rectangle 48"/>
            <p:cNvSpPr/>
            <p:nvPr userDrawn="1"/>
          </p:nvSpPr>
          <p:spPr>
            <a:xfrm>
              <a:off x="393290" y="4663009"/>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50" name="Content Placeholder 2"/>
          <p:cNvSpPr>
            <a:spLocks noGrp="1"/>
          </p:cNvSpPr>
          <p:nvPr>
            <p:ph idx="21"/>
          </p:nvPr>
        </p:nvSpPr>
        <p:spPr>
          <a:xfrm>
            <a:off x="5219416" y="5695577"/>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1" name="Picture Placeholder 2"/>
          <p:cNvSpPr>
            <a:spLocks noGrp="1"/>
          </p:cNvSpPr>
          <p:nvPr>
            <p:ph type="pic" idx="13"/>
          </p:nvPr>
        </p:nvSpPr>
        <p:spPr>
          <a:xfrm>
            <a:off x="471948" y="1921372"/>
            <a:ext cx="4100052" cy="4305639"/>
          </a:xfrm>
        </p:spPr>
        <p:txBody>
          <a:bodyPr/>
          <a:lstStyle>
            <a:lvl1pPr marL="0" indent="0">
              <a:buNone/>
              <a:defRPr sz="32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5"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441807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52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grpSp>
        <p:nvGrpSpPr>
          <p:cNvPr id="2" name="Group 1"/>
          <p:cNvGrpSpPr/>
          <p:nvPr userDrawn="1"/>
        </p:nvGrpSpPr>
        <p:grpSpPr>
          <a:xfrm>
            <a:off x="4934281" y="1921373"/>
            <a:ext cx="6648119" cy="731520"/>
            <a:chOff x="403123" y="1921373"/>
            <a:chExt cx="11523406" cy="548640"/>
          </a:xfrm>
        </p:grpSpPr>
        <p:sp>
          <p:nvSpPr>
            <p:cNvPr id="36" name="Rectangle 35"/>
            <p:cNvSpPr/>
            <p:nvPr userDrawn="1"/>
          </p:nvSpPr>
          <p:spPr>
            <a:xfrm>
              <a:off x="403123" y="1921373"/>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ectangle 36"/>
            <p:cNvSpPr/>
            <p:nvPr userDrawn="1"/>
          </p:nvSpPr>
          <p:spPr>
            <a:xfrm>
              <a:off x="403123" y="1921373"/>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8" name="Content Placeholder 2"/>
          <p:cNvSpPr>
            <a:spLocks noGrp="1"/>
          </p:cNvSpPr>
          <p:nvPr>
            <p:ph idx="17"/>
          </p:nvPr>
        </p:nvSpPr>
        <p:spPr>
          <a:xfrm>
            <a:off x="5229249" y="212145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3" name="Group 2"/>
          <p:cNvGrpSpPr/>
          <p:nvPr userDrawn="1"/>
        </p:nvGrpSpPr>
        <p:grpSpPr>
          <a:xfrm>
            <a:off x="4934281" y="2814903"/>
            <a:ext cx="6648119" cy="731520"/>
            <a:chOff x="403123" y="2606782"/>
            <a:chExt cx="11523406" cy="548640"/>
          </a:xfrm>
        </p:grpSpPr>
        <p:sp>
          <p:nvSpPr>
            <p:cNvPr id="39" name="Rectangle 38"/>
            <p:cNvSpPr/>
            <p:nvPr userDrawn="1"/>
          </p:nvSpPr>
          <p:spPr>
            <a:xfrm>
              <a:off x="403123" y="2606782"/>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Rectangle 39"/>
            <p:cNvSpPr/>
            <p:nvPr userDrawn="1"/>
          </p:nvSpPr>
          <p:spPr>
            <a:xfrm>
              <a:off x="403123" y="2606782"/>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1" name="Content Placeholder 2"/>
          <p:cNvSpPr>
            <a:spLocks noGrp="1"/>
          </p:cNvSpPr>
          <p:nvPr>
            <p:ph idx="18"/>
          </p:nvPr>
        </p:nvSpPr>
        <p:spPr>
          <a:xfrm>
            <a:off x="5229249" y="301498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4" name="Group 3"/>
          <p:cNvGrpSpPr/>
          <p:nvPr userDrawn="1"/>
        </p:nvGrpSpPr>
        <p:grpSpPr>
          <a:xfrm>
            <a:off x="4924448" y="3708433"/>
            <a:ext cx="6648119" cy="731520"/>
            <a:chOff x="393290" y="3292191"/>
            <a:chExt cx="11523406" cy="548640"/>
          </a:xfrm>
        </p:grpSpPr>
        <p:sp>
          <p:nvSpPr>
            <p:cNvPr id="42" name="Rectangle 41"/>
            <p:cNvSpPr/>
            <p:nvPr userDrawn="1"/>
          </p:nvSpPr>
          <p:spPr>
            <a:xfrm>
              <a:off x="393290" y="3292191"/>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 name="Rectangle 42"/>
            <p:cNvSpPr/>
            <p:nvPr userDrawn="1"/>
          </p:nvSpPr>
          <p:spPr>
            <a:xfrm>
              <a:off x="393290" y="3292191"/>
              <a:ext cx="206477"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4" name="Content Placeholder 2"/>
          <p:cNvSpPr>
            <a:spLocks noGrp="1"/>
          </p:cNvSpPr>
          <p:nvPr>
            <p:ph idx="19"/>
          </p:nvPr>
        </p:nvSpPr>
        <p:spPr>
          <a:xfrm>
            <a:off x="5219416" y="390851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5" name="Group 4"/>
          <p:cNvGrpSpPr/>
          <p:nvPr userDrawn="1"/>
        </p:nvGrpSpPr>
        <p:grpSpPr>
          <a:xfrm>
            <a:off x="4924448" y="4601963"/>
            <a:ext cx="6648119" cy="731520"/>
            <a:chOff x="393290" y="3977600"/>
            <a:chExt cx="11523406" cy="548640"/>
          </a:xfrm>
        </p:grpSpPr>
        <p:sp>
          <p:nvSpPr>
            <p:cNvPr id="45" name="Rectangle 44"/>
            <p:cNvSpPr/>
            <p:nvPr userDrawn="1"/>
          </p:nvSpPr>
          <p:spPr>
            <a:xfrm>
              <a:off x="393290" y="3977600"/>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6" name="Rectangle 45"/>
            <p:cNvSpPr/>
            <p:nvPr userDrawn="1"/>
          </p:nvSpPr>
          <p:spPr>
            <a:xfrm>
              <a:off x="393290" y="3977600"/>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47" name="Content Placeholder 2"/>
          <p:cNvSpPr>
            <a:spLocks noGrp="1"/>
          </p:cNvSpPr>
          <p:nvPr>
            <p:ph idx="20"/>
          </p:nvPr>
        </p:nvSpPr>
        <p:spPr>
          <a:xfrm>
            <a:off x="5219416" y="480204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1" name="Picture Placeholder 2"/>
          <p:cNvSpPr>
            <a:spLocks noGrp="1"/>
          </p:cNvSpPr>
          <p:nvPr>
            <p:ph type="pic" idx="13"/>
          </p:nvPr>
        </p:nvSpPr>
        <p:spPr>
          <a:xfrm>
            <a:off x="471948" y="1921372"/>
            <a:ext cx="4100052" cy="4305639"/>
          </a:xfrm>
        </p:spPr>
        <p:txBody>
          <a:bodyPr/>
          <a:lstStyle>
            <a:lvl1pPr marL="0" indent="0">
              <a:buNone/>
              <a:defRPr sz="32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5"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032053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9346"/>
            <a:ext cx="1022055" cy="1022055"/>
          </a:xfrm>
          <a:prstGeom prst="rect">
            <a:avLst/>
          </a:prstGeom>
        </p:spPr>
      </p:pic>
      <p:sp>
        <p:nvSpPr>
          <p:cNvPr id="7" name="Content Placeholder 2"/>
          <p:cNvSpPr>
            <a:spLocks noGrp="1"/>
          </p:cNvSpPr>
          <p:nvPr>
            <p:ph idx="1"/>
          </p:nvPr>
        </p:nvSpPr>
        <p:spPr>
          <a:xfrm>
            <a:off x="616286"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Content Placeholder 2"/>
          <p:cNvSpPr>
            <a:spLocks noGrp="1"/>
          </p:cNvSpPr>
          <p:nvPr>
            <p:ph idx="13"/>
          </p:nvPr>
        </p:nvSpPr>
        <p:spPr>
          <a:xfrm>
            <a:off x="4399753"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4"/>
          </p:nvPr>
        </p:nvSpPr>
        <p:spPr>
          <a:xfrm>
            <a:off x="8183220"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Content Placeholder 2"/>
          <p:cNvSpPr>
            <a:spLocks noGrp="1"/>
          </p:cNvSpPr>
          <p:nvPr>
            <p:ph idx="15"/>
          </p:nvPr>
        </p:nvSpPr>
        <p:spPr>
          <a:xfrm>
            <a:off x="616286"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6"/>
          </p:nvPr>
        </p:nvSpPr>
        <p:spPr>
          <a:xfrm>
            <a:off x="4399753"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Content Placeholder 2"/>
          <p:cNvSpPr>
            <a:spLocks noGrp="1"/>
          </p:cNvSpPr>
          <p:nvPr>
            <p:ph idx="17"/>
          </p:nvPr>
        </p:nvSpPr>
        <p:spPr>
          <a:xfrm>
            <a:off x="8183220"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16890094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1" y="2410251"/>
            <a:ext cx="11191753"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2937" y="472487"/>
            <a:ext cx="1247274" cy="1247274"/>
          </a:xfrm>
          <a:prstGeom prst="rect">
            <a:avLst/>
          </a:prstGeom>
        </p:spPr>
      </p:pic>
      <p:sp>
        <p:nvSpPr>
          <p:cNvPr id="10" name="Title 1"/>
          <p:cNvSpPr>
            <a:spLocks noGrp="1"/>
          </p:cNvSpPr>
          <p:nvPr>
            <p:ph type="title"/>
          </p:nvPr>
        </p:nvSpPr>
        <p:spPr>
          <a:xfrm>
            <a:off x="1862788" y="428549"/>
            <a:ext cx="10515600" cy="1325563"/>
          </a:xfrm>
        </p:spPr>
        <p:txBody>
          <a:bodyPr>
            <a:normAutofit/>
          </a:bodyPr>
          <a:lstStyle>
            <a:lvl1pPr>
              <a:defRPr sz="5400" b="1">
                <a:solidFill>
                  <a:schemeClr val="bg1"/>
                </a:solidFill>
              </a:defRPr>
            </a:lvl1pPr>
          </a:lstStyle>
          <a:p>
            <a:endParaRPr lang="en-US" dirty="0"/>
          </a:p>
        </p:txBody>
      </p:sp>
    </p:spTree>
    <p:extLst>
      <p:ext uri="{BB962C8B-B14F-4D97-AF65-F5344CB8AC3E}">
        <p14:creationId xmlns:p14="http://schemas.microsoft.com/office/powerpoint/2010/main" val="1886813281"/>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9346"/>
            <a:ext cx="1022055" cy="1022055"/>
          </a:xfrm>
          <a:prstGeom prst="rect">
            <a:avLst/>
          </a:prstGeom>
        </p:spPr>
      </p:pic>
      <p:sp>
        <p:nvSpPr>
          <p:cNvPr id="15" name="Content Placeholder 2"/>
          <p:cNvSpPr>
            <a:spLocks noGrp="1"/>
          </p:cNvSpPr>
          <p:nvPr>
            <p:ph idx="1"/>
          </p:nvPr>
        </p:nvSpPr>
        <p:spPr>
          <a:xfrm>
            <a:off x="482937" y="2105025"/>
            <a:ext cx="5460663"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7" name="Content Placeholder 2"/>
          <p:cNvSpPr>
            <a:spLocks noGrp="1"/>
          </p:cNvSpPr>
          <p:nvPr>
            <p:ph idx="13"/>
          </p:nvPr>
        </p:nvSpPr>
        <p:spPr>
          <a:xfrm>
            <a:off x="6270018" y="2105024"/>
            <a:ext cx="5460663"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801700366"/>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9346"/>
            <a:ext cx="1022055" cy="1022055"/>
          </a:xfrm>
          <a:prstGeom prst="rect">
            <a:avLst/>
          </a:prstGeom>
        </p:spPr>
      </p:pic>
      <p:sp>
        <p:nvSpPr>
          <p:cNvPr id="17" name="Content Placeholder 2"/>
          <p:cNvSpPr>
            <a:spLocks noGrp="1"/>
          </p:cNvSpPr>
          <p:nvPr>
            <p:ph idx="13"/>
          </p:nvPr>
        </p:nvSpPr>
        <p:spPr>
          <a:xfrm>
            <a:off x="5824721" y="259689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Rectangle 13"/>
          <p:cNvSpPr/>
          <p:nvPr userDrawn="1"/>
        </p:nvSpPr>
        <p:spPr>
          <a:xfrm>
            <a:off x="5824721" y="2140086"/>
            <a:ext cx="5634461" cy="1788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055188601"/>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9346"/>
            <a:ext cx="1022055" cy="1022055"/>
          </a:xfrm>
          <a:prstGeom prst="rect">
            <a:avLst/>
          </a:prstGeom>
        </p:spPr>
      </p:pic>
      <p:sp>
        <p:nvSpPr>
          <p:cNvPr id="15" name="Content Placeholder 2"/>
          <p:cNvSpPr>
            <a:spLocks noGrp="1"/>
          </p:cNvSpPr>
          <p:nvPr>
            <p:ph idx="1"/>
          </p:nvPr>
        </p:nvSpPr>
        <p:spPr>
          <a:xfrm>
            <a:off x="482937" y="2105025"/>
            <a:ext cx="11317766"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14488386"/>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7273"/>
            <a:ext cx="1024128" cy="1024128"/>
          </a:xfrm>
          <a:prstGeom prst="rect">
            <a:avLst/>
          </a:prstGeom>
        </p:spPr>
      </p:pic>
      <p:sp>
        <p:nvSpPr>
          <p:cNvPr id="9" name="Content Placeholder 2"/>
          <p:cNvSpPr>
            <a:spLocks noGrp="1"/>
          </p:cNvSpPr>
          <p:nvPr>
            <p:ph idx="1"/>
          </p:nvPr>
        </p:nvSpPr>
        <p:spPr>
          <a:xfrm>
            <a:off x="616286"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3"/>
          </p:nvPr>
        </p:nvSpPr>
        <p:spPr>
          <a:xfrm>
            <a:off x="4399753"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Content Placeholder 2"/>
          <p:cNvSpPr>
            <a:spLocks noGrp="1"/>
          </p:cNvSpPr>
          <p:nvPr>
            <p:ph idx="14"/>
          </p:nvPr>
        </p:nvSpPr>
        <p:spPr>
          <a:xfrm>
            <a:off x="8183220"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5"/>
          </p:nvPr>
        </p:nvSpPr>
        <p:spPr>
          <a:xfrm>
            <a:off x="616286"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Content Placeholder 2"/>
          <p:cNvSpPr>
            <a:spLocks noGrp="1"/>
          </p:cNvSpPr>
          <p:nvPr>
            <p:ph idx="16"/>
          </p:nvPr>
        </p:nvSpPr>
        <p:spPr>
          <a:xfrm>
            <a:off x="4399753"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7"/>
          </p:nvPr>
        </p:nvSpPr>
        <p:spPr>
          <a:xfrm>
            <a:off x="8183220"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844261593"/>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7273"/>
            <a:ext cx="1024128" cy="1024128"/>
          </a:xfrm>
          <a:prstGeom prst="rect">
            <a:avLst/>
          </a:prstGeom>
        </p:spPr>
      </p:pic>
      <p:sp>
        <p:nvSpPr>
          <p:cNvPr id="16" name="Content Placeholder 2"/>
          <p:cNvSpPr>
            <a:spLocks noGrp="1"/>
          </p:cNvSpPr>
          <p:nvPr>
            <p:ph idx="1"/>
          </p:nvPr>
        </p:nvSpPr>
        <p:spPr>
          <a:xfrm>
            <a:off x="482937" y="2105025"/>
            <a:ext cx="11317766"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50344114"/>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7273"/>
            <a:ext cx="1024128" cy="1024128"/>
          </a:xfrm>
          <a:prstGeom prst="rect">
            <a:avLst/>
          </a:prstGeom>
        </p:spPr>
      </p:pic>
      <p:sp>
        <p:nvSpPr>
          <p:cNvPr id="6" name="Content Placeholder 2"/>
          <p:cNvSpPr>
            <a:spLocks noGrp="1"/>
          </p:cNvSpPr>
          <p:nvPr>
            <p:ph idx="1"/>
          </p:nvPr>
        </p:nvSpPr>
        <p:spPr>
          <a:xfrm>
            <a:off x="482937" y="2105025"/>
            <a:ext cx="5460663"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Content Placeholder 2"/>
          <p:cNvSpPr>
            <a:spLocks noGrp="1"/>
          </p:cNvSpPr>
          <p:nvPr>
            <p:ph idx="13"/>
          </p:nvPr>
        </p:nvSpPr>
        <p:spPr>
          <a:xfrm>
            <a:off x="6270018" y="2105024"/>
            <a:ext cx="5460663"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42318180"/>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53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7273"/>
            <a:ext cx="1024128" cy="1024128"/>
          </a:xfrm>
          <a:prstGeom prst="rect">
            <a:avLst/>
          </a:prstGeom>
        </p:spPr>
      </p:pic>
      <p:sp>
        <p:nvSpPr>
          <p:cNvPr id="10" name="Content Placeholder 2"/>
          <p:cNvSpPr>
            <a:spLocks noGrp="1"/>
          </p:cNvSpPr>
          <p:nvPr>
            <p:ph idx="13"/>
          </p:nvPr>
        </p:nvSpPr>
        <p:spPr>
          <a:xfrm>
            <a:off x="5824721" y="259689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Rectangle 10"/>
          <p:cNvSpPr/>
          <p:nvPr userDrawn="1"/>
        </p:nvSpPr>
        <p:spPr>
          <a:xfrm>
            <a:off x="5824721" y="2140086"/>
            <a:ext cx="5634461" cy="178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182410059"/>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1314" y="297273"/>
            <a:ext cx="1024128" cy="1024128"/>
          </a:xfrm>
          <a:prstGeom prst="rect">
            <a:avLst/>
          </a:prstGeom>
        </p:spPr>
      </p:pic>
      <p:sp>
        <p:nvSpPr>
          <p:cNvPr id="5" name="Content Placeholder 2"/>
          <p:cNvSpPr>
            <a:spLocks noGrp="1"/>
          </p:cNvSpPr>
          <p:nvPr>
            <p:ph idx="1"/>
          </p:nvPr>
        </p:nvSpPr>
        <p:spPr>
          <a:xfrm>
            <a:off x="616286"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Content Placeholder 2"/>
          <p:cNvSpPr>
            <a:spLocks noGrp="1"/>
          </p:cNvSpPr>
          <p:nvPr>
            <p:ph idx="13"/>
          </p:nvPr>
        </p:nvSpPr>
        <p:spPr>
          <a:xfrm>
            <a:off x="4399753"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Content Placeholder 2"/>
          <p:cNvSpPr>
            <a:spLocks noGrp="1"/>
          </p:cNvSpPr>
          <p:nvPr>
            <p:ph idx="14"/>
          </p:nvPr>
        </p:nvSpPr>
        <p:spPr>
          <a:xfrm>
            <a:off x="8183220"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5"/>
          </p:nvPr>
        </p:nvSpPr>
        <p:spPr>
          <a:xfrm>
            <a:off x="616286"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Content Placeholder 2"/>
          <p:cNvSpPr>
            <a:spLocks noGrp="1"/>
          </p:cNvSpPr>
          <p:nvPr>
            <p:ph idx="16"/>
          </p:nvPr>
        </p:nvSpPr>
        <p:spPr>
          <a:xfrm>
            <a:off x="4399753"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7"/>
          </p:nvPr>
        </p:nvSpPr>
        <p:spPr>
          <a:xfrm>
            <a:off x="8183220"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327662333"/>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54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1314" y="297273"/>
            <a:ext cx="1024128" cy="1024128"/>
          </a:xfrm>
          <a:prstGeom prst="rect">
            <a:avLst/>
          </a:prstGeom>
        </p:spPr>
      </p:pic>
      <p:sp>
        <p:nvSpPr>
          <p:cNvPr id="14"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7" name="Content Placeholder 2"/>
          <p:cNvSpPr>
            <a:spLocks noGrp="1"/>
          </p:cNvSpPr>
          <p:nvPr>
            <p:ph idx="1"/>
          </p:nvPr>
        </p:nvSpPr>
        <p:spPr>
          <a:xfrm>
            <a:off x="482937" y="2105025"/>
            <a:ext cx="11317766"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281954296"/>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5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1314" y="297273"/>
            <a:ext cx="1024128" cy="1024128"/>
          </a:xfrm>
          <a:prstGeom prst="rect">
            <a:avLst/>
          </a:prstGeom>
        </p:spPr>
      </p:pic>
      <p:sp>
        <p:nvSpPr>
          <p:cNvPr id="14"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3"/>
          </p:nvPr>
        </p:nvSpPr>
        <p:spPr>
          <a:xfrm>
            <a:off x="5824721" y="259689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Rectangle 15"/>
          <p:cNvSpPr/>
          <p:nvPr userDrawn="1"/>
        </p:nvSpPr>
        <p:spPr>
          <a:xfrm>
            <a:off x="5824721" y="2140086"/>
            <a:ext cx="5634461" cy="178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38007676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Content Placeholder 2"/>
          <p:cNvSpPr>
            <a:spLocks noGrp="1"/>
          </p:cNvSpPr>
          <p:nvPr>
            <p:ph idx="1"/>
          </p:nvPr>
        </p:nvSpPr>
        <p:spPr>
          <a:xfrm>
            <a:off x="533401" y="2410251"/>
            <a:ext cx="5165508"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3"/>
          </p:nvPr>
        </p:nvSpPr>
        <p:spPr>
          <a:xfrm>
            <a:off x="6515276" y="2410251"/>
            <a:ext cx="5165508"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2937" y="472487"/>
            <a:ext cx="1247274" cy="1247274"/>
          </a:xfrm>
          <a:prstGeom prst="rect">
            <a:avLst/>
          </a:prstGeom>
        </p:spPr>
      </p:pic>
      <p:sp>
        <p:nvSpPr>
          <p:cNvPr id="15" name="Title 1"/>
          <p:cNvSpPr>
            <a:spLocks noGrp="1"/>
          </p:cNvSpPr>
          <p:nvPr>
            <p:ph type="title"/>
          </p:nvPr>
        </p:nvSpPr>
        <p:spPr>
          <a:xfrm>
            <a:off x="1862788" y="428549"/>
            <a:ext cx="10515600" cy="1325563"/>
          </a:xfrm>
        </p:spPr>
        <p:txBody>
          <a:bodyPr>
            <a:normAutofit/>
          </a:bodyPr>
          <a:lstStyle>
            <a:lvl1pPr>
              <a:defRPr sz="5400" b="1">
                <a:solidFill>
                  <a:schemeClr val="bg1"/>
                </a:solidFill>
              </a:defRPr>
            </a:lvl1pPr>
          </a:lstStyle>
          <a:p>
            <a:endParaRPr lang="en-US" dirty="0"/>
          </a:p>
        </p:txBody>
      </p:sp>
    </p:spTree>
    <p:extLst>
      <p:ext uri="{BB962C8B-B14F-4D97-AF65-F5344CB8AC3E}">
        <p14:creationId xmlns:p14="http://schemas.microsoft.com/office/powerpoint/2010/main" val="493712756"/>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1314" y="297273"/>
            <a:ext cx="1024128" cy="1024128"/>
          </a:xfrm>
          <a:prstGeom prst="rect">
            <a:avLst/>
          </a:prstGeom>
        </p:spPr>
      </p:pic>
      <p:sp>
        <p:nvSpPr>
          <p:cNvPr id="5" name="Content Placeholder 2"/>
          <p:cNvSpPr>
            <a:spLocks noGrp="1"/>
          </p:cNvSpPr>
          <p:nvPr>
            <p:ph idx="1"/>
          </p:nvPr>
        </p:nvSpPr>
        <p:spPr>
          <a:xfrm>
            <a:off x="616286" y="4324284"/>
            <a:ext cx="2365039"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Content Placeholder 2"/>
          <p:cNvSpPr>
            <a:spLocks noGrp="1"/>
          </p:cNvSpPr>
          <p:nvPr>
            <p:ph idx="13"/>
          </p:nvPr>
        </p:nvSpPr>
        <p:spPr>
          <a:xfrm>
            <a:off x="3483311" y="4324284"/>
            <a:ext cx="2365039"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4"/>
          </p:nvPr>
        </p:nvSpPr>
        <p:spPr>
          <a:xfrm>
            <a:off x="6350336" y="4324284"/>
            <a:ext cx="2365039"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5"/>
          </p:nvPr>
        </p:nvSpPr>
        <p:spPr>
          <a:xfrm>
            <a:off x="9217361" y="4324284"/>
            <a:ext cx="2365039"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392519344"/>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56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0" name="Content Placeholder 2"/>
          <p:cNvSpPr>
            <a:spLocks noGrp="1"/>
          </p:cNvSpPr>
          <p:nvPr>
            <p:ph idx="13"/>
          </p:nvPr>
        </p:nvSpPr>
        <p:spPr>
          <a:xfrm>
            <a:off x="5824721" y="259689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Rectangle 10"/>
          <p:cNvSpPr/>
          <p:nvPr userDrawn="1"/>
        </p:nvSpPr>
        <p:spPr>
          <a:xfrm>
            <a:off x="5824721" y="2140086"/>
            <a:ext cx="5634461" cy="1788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6055570"/>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17" name="Content Placeholder 2"/>
          <p:cNvSpPr>
            <a:spLocks noGrp="1"/>
          </p:cNvSpPr>
          <p:nvPr>
            <p:ph idx="1"/>
          </p:nvPr>
        </p:nvSpPr>
        <p:spPr>
          <a:xfrm>
            <a:off x="443736" y="1910702"/>
            <a:ext cx="11304567" cy="4420650"/>
          </a:xfrm>
        </p:spPr>
        <p:txBody>
          <a:bodyPr>
            <a:normAutofit/>
          </a:bodyPr>
          <a:lstStyle>
            <a:lvl1pPr marL="285750" indent="-285750" algn="l">
              <a:buFont typeface="Arial" panose="020B0604020202020204" pitchFamily="34" charset="0"/>
              <a:buChar char="•"/>
              <a:defRPr sz="18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5" name="Title 1"/>
          <p:cNvSpPr>
            <a:spLocks noGrp="1"/>
          </p:cNvSpPr>
          <p:nvPr>
            <p:ph type="title"/>
          </p:nvPr>
        </p:nvSpPr>
        <p:spPr>
          <a:xfrm>
            <a:off x="439616" y="671215"/>
            <a:ext cx="11214903" cy="840230"/>
          </a:xfrm>
        </p:spPr>
        <p:txBody>
          <a:bodyPr>
            <a:noAutofit/>
          </a:bodyPr>
          <a:lstStyle>
            <a:lvl1pPr>
              <a:defRPr sz="5400" b="1">
                <a:solidFill>
                  <a:schemeClr val="tx2"/>
                </a:solidFill>
              </a:defRPr>
            </a:lvl1pPr>
          </a:lstStyle>
          <a:p>
            <a:endParaRPr lang="en-US" dirty="0"/>
          </a:p>
        </p:txBody>
      </p:sp>
    </p:spTree>
    <p:extLst>
      <p:ext uri="{BB962C8B-B14F-4D97-AF65-F5344CB8AC3E}">
        <p14:creationId xmlns:p14="http://schemas.microsoft.com/office/powerpoint/2010/main" val="1422888436"/>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4303776"/>
          </a:xfrm>
          <a:prstGeom prst="rect">
            <a:avLst/>
          </a:prstGeom>
        </p:spPr>
      </p:pic>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pic>
        <p:nvPicPr>
          <p:cNvPr id="19" name="Picture 18"/>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3767328"/>
            <a:ext cx="12192000" cy="3090672"/>
          </a:xfrm>
          <a:prstGeom prst="rect">
            <a:avLst/>
          </a:prstGeom>
        </p:spPr>
      </p:pic>
      <p:sp>
        <p:nvSpPr>
          <p:cNvPr id="16" name="Rectangle 15"/>
          <p:cNvSpPr/>
          <p:nvPr userDrawn="1"/>
        </p:nvSpPr>
        <p:spPr>
          <a:xfrm>
            <a:off x="627562" y="3092819"/>
            <a:ext cx="9076073" cy="124358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44624" y="3089129"/>
            <a:ext cx="1247274" cy="1247274"/>
          </a:xfrm>
          <a:prstGeom prst="rect">
            <a:avLst/>
          </a:prstGeom>
        </p:spPr>
      </p:pic>
      <p:sp>
        <p:nvSpPr>
          <p:cNvPr id="18" name="Title 1"/>
          <p:cNvSpPr>
            <a:spLocks noGrp="1"/>
          </p:cNvSpPr>
          <p:nvPr>
            <p:ph type="title"/>
          </p:nvPr>
        </p:nvSpPr>
        <p:spPr>
          <a:xfrm>
            <a:off x="2051207" y="3048904"/>
            <a:ext cx="10515600" cy="1325563"/>
          </a:xfrm>
        </p:spPr>
        <p:txBody>
          <a:bodyPr>
            <a:normAutofit/>
          </a:bodyPr>
          <a:lstStyle>
            <a:lvl1pPr>
              <a:defRPr sz="3600" b="1">
                <a:solidFill>
                  <a:schemeClr val="bg1"/>
                </a:solidFill>
              </a:defRPr>
            </a:lvl1pPr>
          </a:lstStyle>
          <a:p>
            <a:endParaRPr lang="en-US" dirty="0"/>
          </a:p>
        </p:txBody>
      </p:sp>
      <p:pic>
        <p:nvPicPr>
          <p:cNvPr id="9" name="Picture 8"/>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0023638" y="162142"/>
            <a:ext cx="1886810" cy="796542"/>
          </a:xfrm>
          <a:prstGeom prst="rect">
            <a:avLst/>
          </a:prstGeom>
        </p:spPr>
      </p:pic>
    </p:spTree>
    <p:extLst>
      <p:ext uri="{BB962C8B-B14F-4D97-AF65-F5344CB8AC3E}">
        <p14:creationId xmlns:p14="http://schemas.microsoft.com/office/powerpoint/2010/main" val="2636405723"/>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4303776"/>
          </a:xfrm>
          <a:prstGeom prst="rect">
            <a:avLst/>
          </a:prstGeom>
        </p:spPr>
      </p:pic>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3767328"/>
            <a:ext cx="12192000" cy="3090672"/>
          </a:xfrm>
          <a:prstGeom prst="rect">
            <a:avLst/>
          </a:prstGeom>
        </p:spPr>
      </p:pic>
      <p:sp>
        <p:nvSpPr>
          <p:cNvPr id="18" name="Rectangle 17"/>
          <p:cNvSpPr/>
          <p:nvPr userDrawn="1"/>
        </p:nvSpPr>
        <p:spPr>
          <a:xfrm>
            <a:off x="544625" y="3092819"/>
            <a:ext cx="5528391" cy="124358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Picture 18"/>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44626" y="3092819"/>
            <a:ext cx="1243584" cy="1243584"/>
          </a:xfrm>
          <a:prstGeom prst="rect">
            <a:avLst/>
          </a:prstGeom>
        </p:spPr>
      </p:pic>
      <p:sp>
        <p:nvSpPr>
          <p:cNvPr id="20" name="Title 1"/>
          <p:cNvSpPr>
            <a:spLocks noGrp="1"/>
          </p:cNvSpPr>
          <p:nvPr>
            <p:ph type="title"/>
          </p:nvPr>
        </p:nvSpPr>
        <p:spPr>
          <a:xfrm>
            <a:off x="2051209" y="3048510"/>
            <a:ext cx="10515600" cy="1325563"/>
          </a:xfrm>
        </p:spPr>
        <p:txBody>
          <a:bodyPr>
            <a:normAutofit/>
          </a:bodyPr>
          <a:lstStyle>
            <a:lvl1pPr>
              <a:defRPr sz="3600" b="1">
                <a:solidFill>
                  <a:schemeClr val="bg1"/>
                </a:solidFill>
              </a:defRPr>
            </a:lvl1pPr>
          </a:lstStyle>
          <a:p>
            <a:endParaRPr lang="en-US" dirty="0"/>
          </a:p>
        </p:txBody>
      </p:sp>
      <p:pic>
        <p:nvPicPr>
          <p:cNvPr id="9" name="Picture 8"/>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0023638" y="162142"/>
            <a:ext cx="1886810" cy="796542"/>
          </a:xfrm>
          <a:prstGeom prst="rect">
            <a:avLst/>
          </a:prstGeom>
        </p:spPr>
      </p:pic>
    </p:spTree>
    <p:extLst>
      <p:ext uri="{BB962C8B-B14F-4D97-AF65-F5344CB8AC3E}">
        <p14:creationId xmlns:p14="http://schemas.microsoft.com/office/powerpoint/2010/main" val="4118241326"/>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12192000" cy="3776472"/>
          </a:xfrm>
          <a:prstGeom prst="rect">
            <a:avLst/>
          </a:prstGeom>
        </p:spPr>
      </p:pic>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3767328"/>
            <a:ext cx="12192000" cy="3090672"/>
          </a:xfrm>
          <a:prstGeom prst="rect">
            <a:avLst/>
          </a:prstGeom>
        </p:spPr>
      </p:pic>
      <p:sp>
        <p:nvSpPr>
          <p:cNvPr id="10" name="Rectangle 9"/>
          <p:cNvSpPr/>
          <p:nvPr userDrawn="1"/>
        </p:nvSpPr>
        <p:spPr>
          <a:xfrm>
            <a:off x="544625" y="3104255"/>
            <a:ext cx="6039055" cy="124358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44625" y="3104255"/>
            <a:ext cx="1243584" cy="1243584"/>
          </a:xfrm>
          <a:prstGeom prst="rect">
            <a:avLst/>
          </a:prstGeom>
        </p:spPr>
      </p:pic>
      <p:sp>
        <p:nvSpPr>
          <p:cNvPr id="14" name="Title 1"/>
          <p:cNvSpPr>
            <a:spLocks noGrp="1"/>
          </p:cNvSpPr>
          <p:nvPr>
            <p:ph type="title"/>
          </p:nvPr>
        </p:nvSpPr>
        <p:spPr>
          <a:xfrm>
            <a:off x="2054580" y="3069751"/>
            <a:ext cx="10515600" cy="1325563"/>
          </a:xfrm>
        </p:spPr>
        <p:txBody>
          <a:bodyPr>
            <a:normAutofit/>
          </a:bodyPr>
          <a:lstStyle>
            <a:lvl1pPr>
              <a:defRPr sz="3600" b="1">
                <a:solidFill>
                  <a:schemeClr val="bg1"/>
                </a:solidFill>
              </a:defRPr>
            </a:lvl1pPr>
          </a:lstStyle>
          <a:p>
            <a:endParaRPr lang="en-US" dirty="0"/>
          </a:p>
        </p:txBody>
      </p:sp>
      <p:pic>
        <p:nvPicPr>
          <p:cNvPr id="9" name="Picture 8"/>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0023638" y="162142"/>
            <a:ext cx="1886810" cy="796542"/>
          </a:xfrm>
          <a:prstGeom prst="rect">
            <a:avLst/>
          </a:prstGeom>
        </p:spPr>
      </p:pic>
    </p:spTree>
    <p:extLst>
      <p:ext uri="{BB962C8B-B14F-4D97-AF65-F5344CB8AC3E}">
        <p14:creationId xmlns:p14="http://schemas.microsoft.com/office/powerpoint/2010/main" val="1061017327"/>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9729"/>
            <a:ext cx="12192000" cy="4157861"/>
          </a:xfrm>
          <a:prstGeom prst="rect">
            <a:avLst/>
          </a:prstGeom>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3767328"/>
            <a:ext cx="12192000" cy="3090672"/>
          </a:xfrm>
          <a:prstGeom prst="rect">
            <a:avLst/>
          </a:prstGeom>
        </p:spPr>
      </p:pic>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6" name="Title 1"/>
          <p:cNvSpPr>
            <a:spLocks noGrp="1"/>
          </p:cNvSpPr>
          <p:nvPr>
            <p:ph type="title"/>
          </p:nvPr>
        </p:nvSpPr>
        <p:spPr>
          <a:xfrm>
            <a:off x="462329" y="3668552"/>
            <a:ext cx="10515600" cy="1325563"/>
          </a:xfrm>
        </p:spPr>
        <p:txBody>
          <a:bodyPr>
            <a:normAutofit/>
          </a:bodyPr>
          <a:lstStyle>
            <a:lvl1pPr>
              <a:defRPr sz="4800" b="1">
                <a:solidFill>
                  <a:schemeClr val="bg1"/>
                </a:solidFill>
              </a:defRPr>
            </a:lvl1pPr>
          </a:lstStyle>
          <a:p>
            <a:endParaRPr lang="en-US" dirty="0"/>
          </a:p>
        </p:txBody>
      </p:sp>
      <p:sp>
        <p:nvSpPr>
          <p:cNvPr id="17" name="Subtitle 4"/>
          <p:cNvSpPr txBox="1">
            <a:spLocks/>
          </p:cNvSpPr>
          <p:nvPr userDrawn="1"/>
        </p:nvSpPr>
        <p:spPr>
          <a:xfrm>
            <a:off x="465201" y="4797924"/>
            <a:ext cx="10344150" cy="165576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rgbClr val="474644">
                    <a:lumMod val="60000"/>
                    <a:lumOff val="40000"/>
                  </a:srgbClr>
                </a:solidFill>
              </a:rPr>
              <a:t>Data Center &amp; Network Services | Cloud Services | Managed Services</a:t>
            </a:r>
            <a:endParaRPr lang="en-US" sz="1800" dirty="0">
              <a:solidFill>
                <a:srgbClr val="474644">
                  <a:lumMod val="60000"/>
                  <a:lumOff val="40000"/>
                </a:srgbClr>
              </a:solidFill>
            </a:endParaRPr>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23638" y="162142"/>
            <a:ext cx="1886810" cy="796542"/>
          </a:xfrm>
          <a:prstGeom prst="rect">
            <a:avLst/>
          </a:prstGeom>
        </p:spPr>
      </p:pic>
    </p:spTree>
    <p:extLst>
      <p:ext uri="{BB962C8B-B14F-4D97-AF65-F5344CB8AC3E}">
        <p14:creationId xmlns:p14="http://schemas.microsoft.com/office/powerpoint/2010/main" val="3126659550"/>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Content Placeholder 2"/>
          <p:cNvSpPr>
            <a:spLocks noGrp="1"/>
          </p:cNvSpPr>
          <p:nvPr>
            <p:ph idx="10"/>
          </p:nvPr>
        </p:nvSpPr>
        <p:spPr>
          <a:xfrm>
            <a:off x="4419602" y="4669491"/>
            <a:ext cx="7341851" cy="456700"/>
          </a:xfrm>
        </p:spPr>
        <p:txBody>
          <a:bodyPr wrap="square">
            <a:noAutofit/>
          </a:bodyPr>
          <a:lstStyle>
            <a:lvl1pPr marL="0" indent="0" algn="r">
              <a:lnSpc>
                <a:spcPct val="100000"/>
              </a:lnSpc>
              <a:buNone/>
              <a:defRPr sz="6000">
                <a:solidFill>
                  <a:schemeClr val="accent5"/>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Content Placeholder 2"/>
          <p:cNvSpPr>
            <a:spLocks noGrp="1"/>
          </p:cNvSpPr>
          <p:nvPr>
            <p:ph idx="11"/>
          </p:nvPr>
        </p:nvSpPr>
        <p:spPr>
          <a:xfrm>
            <a:off x="416162" y="319145"/>
            <a:ext cx="7341851" cy="456700"/>
          </a:xfrm>
        </p:spPr>
        <p:txBody>
          <a:bodyPr wrap="square">
            <a:noAutofit/>
          </a:bodyPr>
          <a:lstStyle>
            <a:lvl1pPr marL="0" indent="0" algn="l">
              <a:lnSpc>
                <a:spcPct val="100000"/>
              </a:lnSpc>
              <a:buNone/>
              <a:defRPr sz="6000">
                <a:solidFill>
                  <a:schemeClr val="accent5"/>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153325355"/>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7"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
        <p:nvSpPr>
          <p:cNvPr id="18" name="Content Placeholder 2"/>
          <p:cNvSpPr>
            <a:spLocks noGrp="1"/>
          </p:cNvSpPr>
          <p:nvPr>
            <p:ph idx="1"/>
          </p:nvPr>
        </p:nvSpPr>
        <p:spPr>
          <a:xfrm>
            <a:off x="533400" y="1614196"/>
            <a:ext cx="11191754"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3001924039"/>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9" name="Content Placeholder 2"/>
          <p:cNvSpPr>
            <a:spLocks noGrp="1"/>
          </p:cNvSpPr>
          <p:nvPr>
            <p:ph idx="1"/>
          </p:nvPr>
        </p:nvSpPr>
        <p:spPr>
          <a:xfrm>
            <a:off x="533401"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20" name="Content Placeholder 2"/>
          <p:cNvSpPr>
            <a:spLocks noGrp="1"/>
          </p:cNvSpPr>
          <p:nvPr>
            <p:ph idx="13"/>
          </p:nvPr>
        </p:nvSpPr>
        <p:spPr>
          <a:xfrm>
            <a:off x="6515276"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8"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43363450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2410251"/>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3"/>
          </p:nvPr>
        </p:nvSpPr>
        <p:spPr>
          <a:xfrm>
            <a:off x="4327055" y="2410250"/>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4"/>
          </p:nvPr>
        </p:nvSpPr>
        <p:spPr>
          <a:xfrm>
            <a:off x="8120709" y="2410250"/>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2937" y="472487"/>
            <a:ext cx="1247274" cy="1247274"/>
          </a:xfrm>
          <a:prstGeom prst="rect">
            <a:avLst/>
          </a:prstGeom>
        </p:spPr>
      </p:pic>
      <p:sp>
        <p:nvSpPr>
          <p:cNvPr id="17" name="Title 1"/>
          <p:cNvSpPr>
            <a:spLocks noGrp="1"/>
          </p:cNvSpPr>
          <p:nvPr>
            <p:ph type="title"/>
          </p:nvPr>
        </p:nvSpPr>
        <p:spPr>
          <a:xfrm>
            <a:off x="1862788" y="428549"/>
            <a:ext cx="10515600" cy="1325563"/>
          </a:xfrm>
        </p:spPr>
        <p:txBody>
          <a:bodyPr>
            <a:normAutofit/>
          </a:bodyPr>
          <a:lstStyle>
            <a:lvl1pPr>
              <a:defRPr sz="5400" b="1">
                <a:solidFill>
                  <a:schemeClr val="bg1"/>
                </a:solidFill>
              </a:defRPr>
            </a:lvl1pPr>
          </a:lstStyle>
          <a:p>
            <a:endParaRPr lang="en-US" dirty="0"/>
          </a:p>
        </p:txBody>
      </p:sp>
    </p:spTree>
    <p:extLst>
      <p:ext uri="{BB962C8B-B14F-4D97-AF65-F5344CB8AC3E}">
        <p14:creationId xmlns:p14="http://schemas.microsoft.com/office/powerpoint/2010/main" val="1914903879"/>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6"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8"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9"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8"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814505738"/>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0" y="1604865"/>
            <a:ext cx="11191754" cy="443363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6"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2384545011"/>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3"/>
          </p:nvPr>
        </p:nvSpPr>
        <p:spPr>
          <a:xfrm>
            <a:off x="6515276"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0"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1736575539"/>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1"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9"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2221335893"/>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1" y="1607819"/>
            <a:ext cx="11191753" cy="4569046"/>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1"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2009070568"/>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Content Placeholder 2"/>
          <p:cNvSpPr>
            <a:spLocks noGrp="1"/>
          </p:cNvSpPr>
          <p:nvPr>
            <p:ph idx="1"/>
          </p:nvPr>
        </p:nvSpPr>
        <p:spPr>
          <a:xfrm>
            <a:off x="533401" y="1607818"/>
            <a:ext cx="5165508" cy="4578378"/>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3"/>
          </p:nvPr>
        </p:nvSpPr>
        <p:spPr>
          <a:xfrm>
            <a:off x="6515276" y="1607818"/>
            <a:ext cx="5165508" cy="4578378"/>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1"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4196749926"/>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9"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4002584789"/>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1" y="1611513"/>
            <a:ext cx="11191753" cy="4565352"/>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2712786977"/>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7245105"/>
            <a:ext cx="2743200" cy="328437"/>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2" name="Content Placeholder 2"/>
          <p:cNvSpPr>
            <a:spLocks noGrp="1"/>
          </p:cNvSpPr>
          <p:nvPr>
            <p:ph idx="1"/>
          </p:nvPr>
        </p:nvSpPr>
        <p:spPr>
          <a:xfrm>
            <a:off x="533401" y="1604865"/>
            <a:ext cx="5334966" cy="4581331"/>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Content Placeholder 2"/>
          <p:cNvSpPr>
            <a:spLocks noGrp="1"/>
          </p:cNvSpPr>
          <p:nvPr>
            <p:ph idx="10"/>
          </p:nvPr>
        </p:nvSpPr>
        <p:spPr>
          <a:xfrm>
            <a:off x="6413338" y="1604865"/>
            <a:ext cx="5334966" cy="4581331"/>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9"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176077277"/>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7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2793441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1" y="2591227"/>
            <a:ext cx="11191753" cy="3862460"/>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itle 1"/>
          <p:cNvSpPr>
            <a:spLocks noGrp="1"/>
          </p:cNvSpPr>
          <p:nvPr>
            <p:ph type="title"/>
          </p:nvPr>
        </p:nvSpPr>
        <p:spPr>
          <a:xfrm>
            <a:off x="533400" y="671215"/>
            <a:ext cx="11191754" cy="840230"/>
          </a:xfrm>
        </p:spPr>
        <p:txBody>
          <a:bodyPr>
            <a:noAutofit/>
          </a:bodyPr>
          <a:lstStyle>
            <a:lvl1pPr>
              <a:defRPr sz="5400" b="1">
                <a:solidFill>
                  <a:schemeClr val="bg1"/>
                </a:solidFill>
              </a:defRPr>
            </a:lvl1pPr>
          </a:lstStyle>
          <a:p>
            <a:endParaRPr lang="en-US" dirty="0"/>
          </a:p>
        </p:txBody>
      </p:sp>
    </p:spTree>
    <p:extLst>
      <p:ext uri="{BB962C8B-B14F-4D97-AF65-F5344CB8AC3E}">
        <p14:creationId xmlns:p14="http://schemas.microsoft.com/office/powerpoint/2010/main" val="3825356422"/>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018" y="990600"/>
            <a:ext cx="10993967" cy="4343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9814561" y="6464808"/>
            <a:ext cx="2341033" cy="357188"/>
          </a:xfrm>
          <a:prstGeom prst="rect">
            <a:avLst/>
          </a:prstGeom>
        </p:spPr>
        <p:txBody>
          <a:bodyPr anchor="b" anchorCtr="0"/>
          <a:lstStyle>
            <a:lvl1pPr algn="r">
              <a:defRPr sz="1000"/>
            </a:lvl1pPr>
          </a:lstStyle>
          <a:p>
            <a:fld id="{6ECF057E-9430-444F-93F0-FE493214D2F9}" type="slidenum">
              <a:rPr lang="ja-JP" altLang="en-US" smtClean="0">
                <a:solidFill>
                  <a:srgbClr val="3B5985"/>
                </a:solidFill>
              </a:rPr>
              <a:pPr/>
              <a:t>‹#›</a:t>
            </a:fld>
            <a:endParaRPr lang="en-US" altLang="ja-JP" dirty="0">
              <a:solidFill>
                <a:srgbClr val="3B5985"/>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
        <p:nvSpPr>
          <p:cNvPr id="8" name="Rectangle 3"/>
          <p:cNvSpPr>
            <a:spLocks/>
          </p:cNvSpPr>
          <p:nvPr userDrawn="1"/>
        </p:nvSpPr>
        <p:spPr bwMode="auto">
          <a:xfrm>
            <a:off x="1705623" y="6474334"/>
            <a:ext cx="4777731" cy="316998"/>
          </a:xfrm>
          <a:prstGeom prst="rect">
            <a:avLst/>
          </a:prstGeom>
          <a:solidFill>
            <a:srgbClr val="25608A"/>
          </a:solidFill>
          <a:ln>
            <a:noFill/>
          </a:ln>
          <a:extLst/>
        </p:spPr>
        <p:txBody>
          <a:bodyPr lIns="0" tIns="0" rIns="0" bIns="0" anchor="ctr"/>
          <a:lstStyle/>
          <a:p>
            <a:pPr>
              <a:lnSpc>
                <a:spcPct val="120000"/>
              </a:lnSpc>
            </a:pPr>
            <a:r>
              <a:rPr lang="en-US" altLang="en-US" sz="1400" dirty="0" smtClean="0">
                <a:solidFill>
                  <a:srgbClr val="FF6710"/>
                </a:solidFill>
                <a:ea typeface="MS PGothic" pitchFamily="34" charset="-128"/>
                <a:sym typeface="Futura Std Bold"/>
              </a:rPr>
              <a:t>| </a:t>
            </a:r>
            <a:r>
              <a:rPr lang="en-US" altLang="en-US" sz="1050" dirty="0" smtClean="0">
                <a:solidFill>
                  <a:prstClr val="white"/>
                </a:solidFill>
                <a:ea typeface="MS PGothic" pitchFamily="34" charset="-128"/>
                <a:sym typeface="Futura Std Bold"/>
              </a:rPr>
              <a:t>IT Infrastructure </a:t>
            </a:r>
            <a:r>
              <a:rPr lang="en-US" altLang="en-US" sz="1400" dirty="0">
                <a:solidFill>
                  <a:srgbClr val="FF6710"/>
                </a:solidFill>
                <a:ea typeface="MS PGothic" pitchFamily="34" charset="-128"/>
                <a:sym typeface="Futura Std Bold"/>
              </a:rPr>
              <a:t>|</a:t>
            </a:r>
            <a:r>
              <a:rPr lang="en-US" altLang="en-US" sz="1400" dirty="0">
                <a:solidFill>
                  <a:srgbClr val="3B5985"/>
                </a:solidFill>
                <a:ea typeface="MS PGothic" pitchFamily="34" charset="-128"/>
                <a:sym typeface="Futura Std Bold"/>
              </a:rPr>
              <a:t> </a:t>
            </a:r>
            <a:r>
              <a:rPr lang="en-US" altLang="en-US" sz="1050" dirty="0" smtClean="0">
                <a:solidFill>
                  <a:prstClr val="white"/>
                </a:solidFill>
                <a:ea typeface="MS PGothic" pitchFamily="34" charset="-128"/>
                <a:sym typeface="Futura Std Bold"/>
              </a:rPr>
              <a:t>Cloud Solutions</a:t>
            </a:r>
            <a:r>
              <a:rPr lang="en-US" altLang="en-US" sz="1100" dirty="0" smtClean="0">
                <a:solidFill>
                  <a:prstClr val="white"/>
                </a:solidFill>
                <a:ea typeface="MS PGothic" pitchFamily="34" charset="-128"/>
                <a:sym typeface="Futura Std Bold"/>
              </a:rPr>
              <a:t> </a:t>
            </a:r>
            <a:r>
              <a:rPr lang="en-US" altLang="en-US" sz="1400" dirty="0">
                <a:solidFill>
                  <a:srgbClr val="FF6710"/>
                </a:solidFill>
                <a:ea typeface="MS PGothic" pitchFamily="34" charset="-128"/>
                <a:sym typeface="Futura Std Bold"/>
              </a:rPr>
              <a:t>|</a:t>
            </a:r>
            <a:r>
              <a:rPr lang="en-US" altLang="en-US" sz="1400" dirty="0">
                <a:solidFill>
                  <a:srgbClr val="3B5985"/>
                </a:solidFill>
                <a:ea typeface="MS PGothic" pitchFamily="34" charset="-128"/>
                <a:sym typeface="Futura Std Bold"/>
              </a:rPr>
              <a:t> </a:t>
            </a:r>
            <a:r>
              <a:rPr lang="en-US" altLang="en-US" sz="1050" dirty="0" smtClean="0">
                <a:solidFill>
                  <a:prstClr val="white"/>
                </a:solidFill>
                <a:ea typeface="MS PGothic" pitchFamily="34" charset="-128"/>
                <a:sym typeface="Futura Std Bold"/>
              </a:rPr>
              <a:t>Managed Services</a:t>
            </a:r>
            <a:endParaRPr lang="en-US" altLang="en-US" sz="1400" dirty="0">
              <a:solidFill>
                <a:prstClr val="white"/>
              </a:solidFill>
              <a:ea typeface="MS PGothic" pitchFamily="34" charset="-128"/>
              <a:sym typeface="Futura Std Bold"/>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val="0"/>
              </a:ext>
            </a:extLst>
          </a:blip>
          <a:srcRect l="-7998" t="-8032" r="-3496" b="-7839"/>
          <a:stretch/>
        </p:blipFill>
        <p:spPr>
          <a:xfrm>
            <a:off x="438151" y="6474334"/>
            <a:ext cx="1184275" cy="347662"/>
          </a:xfrm>
          <a:prstGeom prst="rect">
            <a:avLst/>
          </a:prstGeom>
          <a:solidFill>
            <a:srgbClr val="25608A"/>
          </a:solidFill>
        </p:spPr>
      </p:pic>
    </p:spTree>
    <p:extLst>
      <p:ext uri="{BB962C8B-B14F-4D97-AF65-F5344CB8AC3E}">
        <p14:creationId xmlns:p14="http://schemas.microsoft.com/office/powerpoint/2010/main" val="3069188197"/>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219180846"/>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1944619284"/>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1353955194"/>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2639369274"/>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712" y="1825625"/>
            <a:ext cx="10991088" cy="362824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5" name="Title 1"/>
          <p:cNvSpPr>
            <a:spLocks noGrp="1"/>
          </p:cNvSpPr>
          <p:nvPr>
            <p:ph type="title"/>
          </p:nvPr>
        </p:nvSpPr>
        <p:spPr>
          <a:xfrm>
            <a:off x="362712" y="279785"/>
            <a:ext cx="10991088" cy="1325563"/>
          </a:xfrm>
        </p:spPr>
        <p:txBody>
          <a:bodyPr>
            <a:normAutofit/>
          </a:bodyPr>
          <a:lstStyle>
            <a:lvl1pPr>
              <a:defRPr sz="54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52450329"/>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5" name="Title 1"/>
          <p:cNvSpPr>
            <a:spLocks noGrp="1"/>
          </p:cNvSpPr>
          <p:nvPr>
            <p:ph type="title"/>
          </p:nvPr>
        </p:nvSpPr>
        <p:spPr>
          <a:xfrm>
            <a:off x="362712" y="279785"/>
            <a:ext cx="10991088" cy="1325563"/>
          </a:xfrm>
        </p:spPr>
        <p:txBody>
          <a:bodyPr>
            <a:normAutofit/>
          </a:bodyPr>
          <a:lstStyle>
            <a:lvl1pPr>
              <a:defRPr sz="54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26197295"/>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016"/>
            <a:ext cx="12192000" cy="6860032"/>
          </a:xfrm>
          <a:prstGeom prst="rect">
            <a:avLst/>
          </a:prstGeom>
        </p:spPr>
      </p:pic>
      <p:sp>
        <p:nvSpPr>
          <p:cNvPr id="2" name="Title 1"/>
          <p:cNvSpPr>
            <a:spLocks noGrp="1"/>
          </p:cNvSpPr>
          <p:nvPr>
            <p:ph type="ctrTitle"/>
          </p:nvPr>
        </p:nvSpPr>
        <p:spPr>
          <a:xfrm>
            <a:off x="1524000" y="1497748"/>
            <a:ext cx="9144000" cy="2387600"/>
          </a:xfrm>
        </p:spPr>
        <p:txBody>
          <a:bodyPr anchor="b">
            <a:normAutofit/>
          </a:bodyPr>
          <a:lstStyle>
            <a:lvl1pPr algn="ctr">
              <a:defRPr sz="6600" b="1">
                <a:solidFill>
                  <a:schemeClr val="bg1"/>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128869" y="285366"/>
            <a:ext cx="1740412" cy="655321"/>
          </a:xfrm>
          <a:prstGeom prst="rect">
            <a:avLst/>
          </a:prstGeom>
        </p:spPr>
      </p:pic>
    </p:spTree>
    <p:extLst>
      <p:ext uri="{BB962C8B-B14F-4D97-AF65-F5344CB8AC3E}">
        <p14:creationId xmlns:p14="http://schemas.microsoft.com/office/powerpoint/2010/main" val="2107347141"/>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06" y="0"/>
            <a:ext cx="12190194" cy="6859016"/>
          </a:xfrm>
          <a:prstGeom prst="rect">
            <a:avLst/>
          </a:prstGeom>
        </p:spPr>
      </p:pic>
      <p:sp>
        <p:nvSpPr>
          <p:cNvPr id="2" name="Title 1"/>
          <p:cNvSpPr>
            <a:spLocks noGrp="1"/>
          </p:cNvSpPr>
          <p:nvPr>
            <p:ph type="ctrTitle"/>
          </p:nvPr>
        </p:nvSpPr>
        <p:spPr>
          <a:xfrm>
            <a:off x="1524000" y="1497748"/>
            <a:ext cx="9144000" cy="2387600"/>
          </a:xfrm>
        </p:spPr>
        <p:txBody>
          <a:bodyPr anchor="b">
            <a:normAutofit/>
          </a:bodyPr>
          <a:lstStyle>
            <a:lvl1pPr algn="ctr">
              <a:defRPr sz="6600" b="1">
                <a:solidFill>
                  <a:schemeClr val="bg1"/>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128869" y="285366"/>
            <a:ext cx="1740412" cy="655321"/>
          </a:xfrm>
          <a:prstGeom prst="rect">
            <a:avLst/>
          </a:prstGeom>
        </p:spPr>
      </p:pic>
    </p:spTree>
    <p:extLst>
      <p:ext uri="{BB962C8B-B14F-4D97-AF65-F5344CB8AC3E}">
        <p14:creationId xmlns:p14="http://schemas.microsoft.com/office/powerpoint/2010/main" val="2923995400"/>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06" y="0"/>
            <a:ext cx="12190194" cy="6859016"/>
          </a:xfrm>
          <a:prstGeom prst="rect">
            <a:avLst/>
          </a:prstGeom>
        </p:spPr>
      </p:pic>
      <p:sp>
        <p:nvSpPr>
          <p:cNvPr id="2" name="Title 1"/>
          <p:cNvSpPr>
            <a:spLocks noGrp="1"/>
          </p:cNvSpPr>
          <p:nvPr>
            <p:ph type="ctrTitle"/>
          </p:nvPr>
        </p:nvSpPr>
        <p:spPr>
          <a:xfrm>
            <a:off x="1524000" y="1964822"/>
            <a:ext cx="9144000" cy="1920526"/>
          </a:xfrm>
        </p:spPr>
        <p:txBody>
          <a:bodyPr anchor="b">
            <a:spAutoFit/>
          </a:bodyPr>
          <a:lstStyle>
            <a:lvl1pPr algn="ctr">
              <a:defRPr sz="6600" b="1">
                <a:solidFill>
                  <a:schemeClr val="bg1"/>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128869" y="285366"/>
            <a:ext cx="1740412" cy="655321"/>
          </a:xfrm>
          <a:prstGeom prst="rect">
            <a:avLst/>
          </a:prstGeom>
        </p:spPr>
      </p:pic>
    </p:spTree>
    <p:extLst>
      <p:ext uri="{BB962C8B-B14F-4D97-AF65-F5344CB8AC3E}">
        <p14:creationId xmlns:p14="http://schemas.microsoft.com/office/powerpoint/2010/main" val="4942892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7245105"/>
            <a:ext cx="2743200" cy="328437"/>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0" name="Content Placeholder 2"/>
          <p:cNvSpPr>
            <a:spLocks noGrp="1"/>
          </p:cNvSpPr>
          <p:nvPr>
            <p:ph idx="13"/>
          </p:nvPr>
        </p:nvSpPr>
        <p:spPr>
          <a:xfrm>
            <a:off x="533401" y="2591227"/>
            <a:ext cx="5334966" cy="4007699"/>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Picture Placeholder 2"/>
          <p:cNvSpPr>
            <a:spLocks noGrp="1"/>
          </p:cNvSpPr>
          <p:nvPr>
            <p:ph type="pic" idx="14"/>
          </p:nvPr>
        </p:nvSpPr>
        <p:spPr>
          <a:xfrm>
            <a:off x="5868367" y="2591227"/>
            <a:ext cx="5856787" cy="40076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Title 1"/>
          <p:cNvSpPr>
            <a:spLocks noGrp="1"/>
          </p:cNvSpPr>
          <p:nvPr>
            <p:ph type="title"/>
          </p:nvPr>
        </p:nvSpPr>
        <p:spPr>
          <a:xfrm>
            <a:off x="533400" y="671215"/>
            <a:ext cx="11214903" cy="840230"/>
          </a:xfrm>
        </p:spPr>
        <p:txBody>
          <a:bodyPr>
            <a:noAutofit/>
          </a:bodyPr>
          <a:lstStyle>
            <a:lvl1pPr>
              <a:defRPr sz="5400" b="1">
                <a:solidFill>
                  <a:schemeClr val="bg1"/>
                </a:solidFill>
              </a:defRPr>
            </a:lvl1pPr>
          </a:lstStyle>
          <a:p>
            <a:endParaRPr lang="en-US" dirty="0"/>
          </a:p>
        </p:txBody>
      </p:sp>
      <p:sp>
        <p:nvSpPr>
          <p:cNvPr id="6"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Tree>
    <p:extLst>
      <p:ext uri="{BB962C8B-B14F-4D97-AF65-F5344CB8AC3E}">
        <p14:creationId xmlns:p14="http://schemas.microsoft.com/office/powerpoint/2010/main" val="3012944430"/>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2712" y="279785"/>
            <a:ext cx="10515600" cy="1325563"/>
          </a:xfrm>
        </p:spPr>
        <p:txBody>
          <a:bodyPr>
            <a:normAutofit/>
          </a:bodyPr>
          <a:lstStyle>
            <a:lvl1pPr>
              <a:defRPr sz="5400" b="1"/>
            </a:lvl1pPr>
          </a:lstStyle>
          <a:p>
            <a:r>
              <a:rPr lang="en-US" dirty="0" smtClean="0"/>
              <a:t>Click to edit Master title style</a:t>
            </a:r>
            <a:endParaRPr lang="en-US" dirty="0"/>
          </a:p>
        </p:txBody>
      </p:sp>
      <p:sp>
        <p:nvSpPr>
          <p:cNvPr id="12" name="Content Placeholder 2"/>
          <p:cNvSpPr>
            <a:spLocks noGrp="1"/>
          </p:cNvSpPr>
          <p:nvPr>
            <p:ph idx="1"/>
          </p:nvPr>
        </p:nvSpPr>
        <p:spPr>
          <a:xfrm>
            <a:off x="3680650" y="2418795"/>
            <a:ext cx="2635669" cy="861715"/>
          </a:xfrm>
        </p:spPr>
        <p:txBody>
          <a:bodyPr>
            <a:normAutofit/>
          </a:bodyPr>
          <a:lstStyle>
            <a:lvl1pPr marL="0" indent="0" algn="ctr">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Content Placeholder 2"/>
          <p:cNvSpPr>
            <a:spLocks noGrp="1"/>
          </p:cNvSpPr>
          <p:nvPr>
            <p:ph idx="10"/>
          </p:nvPr>
        </p:nvSpPr>
        <p:spPr>
          <a:xfrm>
            <a:off x="9027246" y="2418795"/>
            <a:ext cx="2635669" cy="861715"/>
          </a:xfrm>
        </p:spPr>
        <p:txBody>
          <a:bodyPr>
            <a:normAutofit/>
          </a:bodyPr>
          <a:lstStyle>
            <a:lvl1pPr marL="0" indent="0" algn="ctr">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Content Placeholder 2"/>
          <p:cNvSpPr>
            <a:spLocks noGrp="1"/>
          </p:cNvSpPr>
          <p:nvPr>
            <p:ph idx="11"/>
          </p:nvPr>
        </p:nvSpPr>
        <p:spPr>
          <a:xfrm>
            <a:off x="2608602" y="4700223"/>
            <a:ext cx="2635669" cy="861715"/>
          </a:xfrm>
        </p:spPr>
        <p:txBody>
          <a:bodyPr>
            <a:normAutofit/>
          </a:bodyPr>
          <a:lstStyle>
            <a:lvl1pPr marL="0" indent="0" algn="ctr">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2"/>
          </p:nvPr>
        </p:nvSpPr>
        <p:spPr>
          <a:xfrm>
            <a:off x="7936982" y="4700222"/>
            <a:ext cx="2635669" cy="861715"/>
          </a:xfrm>
        </p:spPr>
        <p:txBody>
          <a:bodyPr>
            <a:normAutofit/>
          </a:bodyPr>
          <a:lstStyle>
            <a:lvl1pPr marL="0" indent="0" algn="ctr">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Slide Number Placeholder 5"/>
          <p:cNvSpPr>
            <a:spLocks noGrp="1"/>
          </p:cNvSpPr>
          <p:nvPr>
            <p:ph type="sldNum" sz="quarter" idx="13"/>
          </p:nvPr>
        </p:nvSpPr>
        <p:spPr>
          <a:xfrm>
            <a:off x="9342121" y="6453686"/>
            <a:ext cx="2743200" cy="365125"/>
          </a:xfrm>
          <a:prstGeom prst="rect">
            <a:avLst/>
          </a:prstGeom>
        </p:spPr>
        <p:txBody>
          <a:bodyPr/>
          <a:lstStyle>
            <a:lvl1pPr algn="r">
              <a:defRPr sz="1200">
                <a:solidFill>
                  <a:schemeClr val="tx1"/>
                </a:solidFill>
              </a:defRPr>
            </a:lvl1p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3816688244"/>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2712" y="279785"/>
            <a:ext cx="10515600" cy="1325563"/>
          </a:xfrm>
        </p:spPr>
        <p:txBody>
          <a:bodyPr>
            <a:normAutofit/>
          </a:bodyPr>
          <a:lstStyle>
            <a:lvl1pPr>
              <a:defRPr sz="5400" b="1"/>
            </a:lvl1pPr>
          </a:lstStyle>
          <a:p>
            <a:r>
              <a:rPr lang="en-US" dirty="0" smtClean="0"/>
              <a:t>Click to edit Master title style</a:t>
            </a:r>
            <a:endParaRPr lang="en-US" dirty="0"/>
          </a:p>
        </p:txBody>
      </p:sp>
      <p:sp>
        <p:nvSpPr>
          <p:cNvPr id="17" name="Content Placeholder 2"/>
          <p:cNvSpPr>
            <a:spLocks noGrp="1"/>
          </p:cNvSpPr>
          <p:nvPr>
            <p:ph idx="1"/>
          </p:nvPr>
        </p:nvSpPr>
        <p:spPr>
          <a:xfrm>
            <a:off x="961765" y="3264940"/>
            <a:ext cx="3228672" cy="861715"/>
          </a:xfrm>
        </p:spPr>
        <p:txBody>
          <a:bodyPr>
            <a:normAutofit/>
          </a:bodyPr>
          <a:lstStyle>
            <a:lvl1pPr marL="0" indent="0" algn="ctr">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2" name="Content Placeholder 2"/>
          <p:cNvSpPr>
            <a:spLocks noGrp="1"/>
          </p:cNvSpPr>
          <p:nvPr>
            <p:ph idx="10"/>
          </p:nvPr>
        </p:nvSpPr>
        <p:spPr>
          <a:xfrm>
            <a:off x="4494945" y="3264940"/>
            <a:ext cx="3228672" cy="861715"/>
          </a:xfrm>
        </p:spPr>
        <p:txBody>
          <a:bodyPr>
            <a:normAutofit/>
          </a:bodyPr>
          <a:lstStyle>
            <a:lvl1pPr marL="0" indent="0" algn="ctr">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3" name="Content Placeholder 2"/>
          <p:cNvSpPr>
            <a:spLocks noGrp="1"/>
          </p:cNvSpPr>
          <p:nvPr>
            <p:ph idx="11"/>
          </p:nvPr>
        </p:nvSpPr>
        <p:spPr>
          <a:xfrm>
            <a:off x="8028123" y="3264940"/>
            <a:ext cx="3228672" cy="861715"/>
          </a:xfrm>
        </p:spPr>
        <p:txBody>
          <a:bodyPr>
            <a:normAutofit/>
          </a:bodyPr>
          <a:lstStyle>
            <a:lvl1pPr marL="0" indent="0" algn="ctr">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4" name="Content Placeholder 2"/>
          <p:cNvSpPr>
            <a:spLocks noGrp="1"/>
          </p:cNvSpPr>
          <p:nvPr>
            <p:ph idx="12"/>
          </p:nvPr>
        </p:nvSpPr>
        <p:spPr>
          <a:xfrm>
            <a:off x="961765" y="5658651"/>
            <a:ext cx="3228672" cy="861715"/>
          </a:xfrm>
        </p:spPr>
        <p:txBody>
          <a:bodyPr>
            <a:normAutofit/>
          </a:bodyPr>
          <a:lstStyle>
            <a:lvl1pPr marL="0" indent="0" algn="ctr">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5" name="Content Placeholder 2"/>
          <p:cNvSpPr>
            <a:spLocks noGrp="1"/>
          </p:cNvSpPr>
          <p:nvPr>
            <p:ph idx="13"/>
          </p:nvPr>
        </p:nvSpPr>
        <p:spPr>
          <a:xfrm>
            <a:off x="4494945" y="5658651"/>
            <a:ext cx="3228672" cy="861715"/>
          </a:xfrm>
        </p:spPr>
        <p:txBody>
          <a:bodyPr>
            <a:normAutofit/>
          </a:bodyPr>
          <a:lstStyle>
            <a:lvl1pPr marL="0" indent="0" algn="ctr">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6" name="Content Placeholder 2"/>
          <p:cNvSpPr>
            <a:spLocks noGrp="1"/>
          </p:cNvSpPr>
          <p:nvPr>
            <p:ph idx="14"/>
          </p:nvPr>
        </p:nvSpPr>
        <p:spPr>
          <a:xfrm>
            <a:off x="8028123" y="5658651"/>
            <a:ext cx="3228672" cy="861715"/>
          </a:xfrm>
        </p:spPr>
        <p:txBody>
          <a:bodyPr>
            <a:normAutofit/>
          </a:bodyPr>
          <a:lstStyle>
            <a:lvl1pPr marL="0" indent="0" algn="ctr">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264118939"/>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4325421" y="1637286"/>
            <a:ext cx="5625547" cy="4416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2712" y="279785"/>
            <a:ext cx="10515600" cy="1325563"/>
          </a:xfrm>
        </p:spPr>
        <p:txBody>
          <a:bodyPr>
            <a:normAutofit/>
          </a:bodyPr>
          <a:lstStyle>
            <a:lvl1pPr>
              <a:defRPr sz="5400" b="1"/>
            </a:lvl1pPr>
          </a:lstStyle>
          <a:p>
            <a:r>
              <a:rPr lang="en-US" dirty="0" smtClean="0"/>
              <a:t>Click to edit Master title style</a:t>
            </a:r>
            <a:endParaRPr lang="en-US" dirty="0"/>
          </a:p>
        </p:txBody>
      </p:sp>
      <p:sp>
        <p:nvSpPr>
          <p:cNvPr id="3" name="Content Placeholder 2"/>
          <p:cNvSpPr>
            <a:spLocks noGrp="1"/>
          </p:cNvSpPr>
          <p:nvPr>
            <p:ph idx="1"/>
          </p:nvPr>
        </p:nvSpPr>
        <p:spPr>
          <a:xfrm>
            <a:off x="5120551" y="2390641"/>
            <a:ext cx="4035287" cy="2920924"/>
          </a:xfrm>
        </p:spPr>
        <p:txBody>
          <a:bodyPr>
            <a:normAutofit/>
          </a:bodyPr>
          <a:lstStyle>
            <a:lvl1pPr marL="0" indent="0">
              <a:lnSpc>
                <a:spcPts val="35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15" name="Picture Placeholder 2"/>
          <p:cNvSpPr>
            <a:spLocks noGrp="1"/>
          </p:cNvSpPr>
          <p:nvPr>
            <p:ph type="pic" idx="13"/>
          </p:nvPr>
        </p:nvSpPr>
        <p:spPr>
          <a:xfrm>
            <a:off x="0" y="1637286"/>
            <a:ext cx="4325421" cy="44118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Picture Placeholder 2"/>
          <p:cNvSpPr>
            <a:spLocks noGrp="1"/>
          </p:cNvSpPr>
          <p:nvPr>
            <p:ph type="pic" idx="14"/>
          </p:nvPr>
        </p:nvSpPr>
        <p:spPr>
          <a:xfrm>
            <a:off x="9950968" y="1637286"/>
            <a:ext cx="2241032" cy="44118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701127699"/>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7" name="Rectangle 6"/>
          <p:cNvSpPr/>
          <p:nvPr userDrawn="1"/>
        </p:nvSpPr>
        <p:spPr>
          <a:xfrm>
            <a:off x="1" y="1639646"/>
            <a:ext cx="5625547" cy="4422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2712" y="279785"/>
            <a:ext cx="10515600" cy="1325563"/>
          </a:xfrm>
        </p:spPr>
        <p:txBody>
          <a:bodyPr>
            <a:normAutofit/>
          </a:bodyPr>
          <a:lstStyle>
            <a:lvl1pPr>
              <a:defRPr sz="5400" b="1"/>
            </a:lvl1pPr>
          </a:lstStyle>
          <a:p>
            <a:r>
              <a:rPr lang="en-US" dirty="0" smtClean="0"/>
              <a:t>Click to edit Master title style</a:t>
            </a:r>
            <a:endParaRPr lang="en-US" dirty="0"/>
          </a:p>
        </p:txBody>
      </p:sp>
      <p:sp>
        <p:nvSpPr>
          <p:cNvPr id="3" name="Content Placeholder 2"/>
          <p:cNvSpPr>
            <a:spLocks noGrp="1"/>
          </p:cNvSpPr>
          <p:nvPr>
            <p:ph idx="1"/>
          </p:nvPr>
        </p:nvSpPr>
        <p:spPr>
          <a:xfrm>
            <a:off x="795131" y="2390641"/>
            <a:ext cx="4035287" cy="2920924"/>
          </a:xfrm>
        </p:spPr>
        <p:txBody>
          <a:bodyPr>
            <a:norm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9" name="Picture Placeholder 2"/>
          <p:cNvSpPr>
            <a:spLocks noGrp="1"/>
          </p:cNvSpPr>
          <p:nvPr>
            <p:ph type="pic" idx="13"/>
          </p:nvPr>
        </p:nvSpPr>
        <p:spPr>
          <a:xfrm>
            <a:off x="5620512" y="1639646"/>
            <a:ext cx="6571488" cy="44229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161530362"/>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7" name="Rectangle 6"/>
          <p:cNvSpPr/>
          <p:nvPr userDrawn="1"/>
        </p:nvSpPr>
        <p:spPr>
          <a:xfrm>
            <a:off x="1" y="1605348"/>
            <a:ext cx="5016500" cy="4422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2712" y="279785"/>
            <a:ext cx="10515600" cy="1325563"/>
          </a:xfrm>
        </p:spPr>
        <p:txBody>
          <a:bodyPr>
            <a:normAutofit/>
          </a:bodyPr>
          <a:lstStyle>
            <a:lvl1pPr>
              <a:defRPr sz="5400" b="1">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2712" y="2296895"/>
            <a:ext cx="4276665" cy="3622642"/>
          </a:xfrm>
        </p:spPr>
        <p:txBody>
          <a:bodyPr>
            <a:normAutofit/>
          </a:bodyPr>
          <a:lstStyle>
            <a:lvl1pPr marL="0" indent="0">
              <a:lnSpc>
                <a:spcPts val="3500"/>
              </a:lnSpc>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1"/>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14" name="Picture Placeholder 2"/>
          <p:cNvSpPr>
            <a:spLocks noGrp="1"/>
          </p:cNvSpPr>
          <p:nvPr>
            <p:ph type="pic" idx="13"/>
          </p:nvPr>
        </p:nvSpPr>
        <p:spPr>
          <a:xfrm>
            <a:off x="5011170" y="1605348"/>
            <a:ext cx="7180830" cy="4422913"/>
          </a:xfrm>
        </p:spPr>
        <p:txBody>
          <a:bodyPr/>
          <a:lstStyle>
            <a:lvl1pPr marL="0" indent="0">
              <a:buNone/>
              <a:defRPr sz="3200">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535905000"/>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2712" y="279785"/>
            <a:ext cx="10515600" cy="1325563"/>
          </a:xfrm>
        </p:spPr>
        <p:txBody>
          <a:bodyPr>
            <a:normAutofit/>
          </a:bodyPr>
          <a:lstStyle>
            <a:lvl1pPr>
              <a:defRPr sz="5400" b="1">
                <a:solidFill>
                  <a:schemeClr val="accent4"/>
                </a:solidFill>
              </a:defRPr>
            </a:lvl1pPr>
          </a:lstStyle>
          <a:p>
            <a:r>
              <a:rPr lang="en-US" dirty="0" smtClean="0"/>
              <a:t>Click to edit Master title style</a:t>
            </a:r>
            <a:endParaRPr lang="en-US" dirty="0"/>
          </a:p>
        </p:txBody>
      </p:sp>
      <p:sp>
        <p:nvSpPr>
          <p:cNvPr id="7" name="Rectangle 6"/>
          <p:cNvSpPr/>
          <p:nvPr userDrawn="1"/>
        </p:nvSpPr>
        <p:spPr>
          <a:xfrm>
            <a:off x="4352925" y="1609998"/>
            <a:ext cx="7839074" cy="44229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4972050" y="2200275"/>
            <a:ext cx="6445250" cy="3311525"/>
          </a:xfrm>
        </p:spPr>
        <p:txBody>
          <a:bodyPr wrap="square">
            <a:noAutofit/>
          </a:bodyPr>
          <a:lstStyle>
            <a:lvl1pPr marL="0" indent="0">
              <a:lnSpc>
                <a:spcPts val="35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4"/>
                </a:solidFill>
              </a:defRPr>
            </a:lvl1pPr>
          </a:lstStyle>
          <a:p>
            <a:fld id="{0E8DC13E-CE99-4B07-ACA8-802F56D0CA2A}" type="slidenum">
              <a:rPr lang="en-US" smtClean="0">
                <a:solidFill>
                  <a:srgbClr val="EEB04D"/>
                </a:solidFill>
              </a:rPr>
              <a:pPr/>
              <a:t>‹#›</a:t>
            </a:fld>
            <a:endParaRPr lang="en-US" dirty="0">
              <a:solidFill>
                <a:srgbClr val="EEB04D"/>
              </a:solidFill>
            </a:endParaRPr>
          </a:p>
        </p:txBody>
      </p:sp>
      <p:sp>
        <p:nvSpPr>
          <p:cNvPr id="8" name="Picture Placeholder 2"/>
          <p:cNvSpPr>
            <a:spLocks noGrp="1"/>
          </p:cNvSpPr>
          <p:nvPr>
            <p:ph type="pic" idx="13"/>
          </p:nvPr>
        </p:nvSpPr>
        <p:spPr>
          <a:xfrm>
            <a:off x="-1" y="1609998"/>
            <a:ext cx="4352925" cy="4422913"/>
          </a:xfrm>
        </p:spPr>
        <p:txBody>
          <a:bodyPr/>
          <a:lstStyle>
            <a:lvl1pPr marL="0" indent="0">
              <a:buNone/>
              <a:defRPr sz="32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329533854"/>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r="-78"/>
          <a:stretch/>
        </p:blipFill>
        <p:spPr>
          <a:xfrm>
            <a:off x="9525" y="-11574"/>
            <a:ext cx="12192000" cy="6936250"/>
          </a:xfrm>
          <a:prstGeom prst="rect">
            <a:avLst/>
          </a:prstGeom>
        </p:spPr>
      </p:pic>
      <p:sp>
        <p:nvSpPr>
          <p:cNvPr id="9" name="Rectangle 8"/>
          <p:cNvSpPr/>
          <p:nvPr userDrawn="1"/>
        </p:nvSpPr>
        <p:spPr>
          <a:xfrm>
            <a:off x="1" y="-11574"/>
            <a:ext cx="12191999" cy="7038975"/>
          </a:xfrm>
          <a:prstGeom prst="rect">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2712" y="2390641"/>
            <a:ext cx="10515600" cy="2920924"/>
          </a:xfrm>
        </p:spPr>
        <p:txBody>
          <a:bodyPr>
            <a:normAutofit/>
          </a:bodyPr>
          <a:lstStyle>
            <a:lvl1pPr marL="0" indent="0">
              <a:lnSpc>
                <a:spcPct val="100000"/>
              </a:lnSpc>
              <a:buNone/>
              <a:defRPr sz="3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itle 1"/>
          <p:cNvSpPr>
            <a:spLocks noGrp="1"/>
          </p:cNvSpPr>
          <p:nvPr>
            <p:ph type="title"/>
          </p:nvPr>
        </p:nvSpPr>
        <p:spPr>
          <a:xfrm>
            <a:off x="362712" y="913142"/>
            <a:ext cx="10515600" cy="1325563"/>
          </a:xfrm>
        </p:spPr>
        <p:txBody>
          <a:bodyPr>
            <a:normAutofit/>
          </a:bodyPr>
          <a:lstStyle>
            <a:lvl1pPr>
              <a:defRPr sz="5400" b="1">
                <a:solidFill>
                  <a:schemeClr val="bg1"/>
                </a:solidFill>
              </a:defRPr>
            </a:lvl1pPr>
          </a:lstStyle>
          <a:p>
            <a:r>
              <a:rPr lang="en-US" dirty="0" smtClean="0"/>
              <a:t>Click to edit Master title style</a:t>
            </a:r>
            <a:endParaRPr lang="en-US" dirty="0"/>
          </a:p>
        </p:txBody>
      </p:sp>
      <p:sp>
        <p:nvSpPr>
          <p:cNvPr id="12"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8148675"/>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712" y="5125709"/>
            <a:ext cx="11463528" cy="369332"/>
          </a:xfrm>
        </p:spPr>
        <p:txBody>
          <a:bodyPr>
            <a:spAutoFit/>
          </a:bodyPr>
          <a:lstStyle>
            <a:lvl1pPr marL="0" indent="0" algn="ctr">
              <a:lnSpc>
                <a:spcPct val="100000"/>
              </a:lnSpc>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
        <p:nvSpPr>
          <p:cNvPr id="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
        <p:nvSpPr>
          <p:cNvPr id="15" name="Picture Placeholder 2"/>
          <p:cNvSpPr>
            <a:spLocks noGrp="1"/>
          </p:cNvSpPr>
          <p:nvPr>
            <p:ph type="pic" idx="13"/>
          </p:nvPr>
        </p:nvSpPr>
        <p:spPr>
          <a:xfrm>
            <a:off x="3641976" y="987425"/>
            <a:ext cx="4908048" cy="3179639"/>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550056684"/>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accent2"/>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
        <p:nvSpPr>
          <p:cNvPr id="10" name="Content Placeholder 2"/>
          <p:cNvSpPr>
            <a:spLocks noGrp="1"/>
          </p:cNvSpPr>
          <p:nvPr>
            <p:ph idx="1"/>
          </p:nvPr>
        </p:nvSpPr>
        <p:spPr>
          <a:xfrm>
            <a:off x="362712" y="5125709"/>
            <a:ext cx="11463528" cy="369332"/>
          </a:xfrm>
        </p:spPr>
        <p:txBody>
          <a:bodyPr>
            <a:spAutoFit/>
          </a:bodyPr>
          <a:lstStyle>
            <a:lvl1pPr marL="0" indent="0" algn="ctr">
              <a:lnSpc>
                <a:spcPct val="100000"/>
              </a:lnSpc>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
        <p:nvSpPr>
          <p:cNvPr id="13" name="Picture Placeholder 2"/>
          <p:cNvSpPr>
            <a:spLocks noGrp="1"/>
          </p:cNvSpPr>
          <p:nvPr>
            <p:ph type="pic" idx="13"/>
          </p:nvPr>
        </p:nvSpPr>
        <p:spPr>
          <a:xfrm>
            <a:off x="3641976" y="987425"/>
            <a:ext cx="4908048" cy="3179639"/>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626346292"/>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4"/>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
        <p:nvSpPr>
          <p:cNvPr id="10" name="Content Placeholder 2"/>
          <p:cNvSpPr>
            <a:spLocks noGrp="1"/>
          </p:cNvSpPr>
          <p:nvPr>
            <p:ph idx="1"/>
          </p:nvPr>
        </p:nvSpPr>
        <p:spPr>
          <a:xfrm>
            <a:off x="362712" y="5125709"/>
            <a:ext cx="11463528" cy="369332"/>
          </a:xfrm>
        </p:spPr>
        <p:txBody>
          <a:bodyPr>
            <a:spAutoFit/>
          </a:bodyPr>
          <a:lstStyle>
            <a:lvl1pPr marL="0" indent="0" algn="ctr">
              <a:lnSpc>
                <a:spcPct val="100000"/>
              </a:lnSpc>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
        <p:nvSpPr>
          <p:cNvPr id="13" name="Picture Placeholder 2"/>
          <p:cNvSpPr>
            <a:spLocks noGrp="1"/>
          </p:cNvSpPr>
          <p:nvPr>
            <p:ph type="pic" idx="13"/>
          </p:nvPr>
        </p:nvSpPr>
        <p:spPr>
          <a:xfrm>
            <a:off x="3641976" y="987425"/>
            <a:ext cx="4908048" cy="3179639"/>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41625525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7245105"/>
            <a:ext cx="2743200" cy="328437"/>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2" name="Content Placeholder 2"/>
          <p:cNvSpPr>
            <a:spLocks noGrp="1"/>
          </p:cNvSpPr>
          <p:nvPr>
            <p:ph idx="1"/>
          </p:nvPr>
        </p:nvSpPr>
        <p:spPr>
          <a:xfrm>
            <a:off x="533401" y="2591227"/>
            <a:ext cx="5334966" cy="4007699"/>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Content Placeholder 2"/>
          <p:cNvSpPr>
            <a:spLocks noGrp="1"/>
          </p:cNvSpPr>
          <p:nvPr>
            <p:ph idx="10"/>
          </p:nvPr>
        </p:nvSpPr>
        <p:spPr>
          <a:xfrm>
            <a:off x="6413338" y="2591227"/>
            <a:ext cx="5334966" cy="4007699"/>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Title 1"/>
          <p:cNvSpPr>
            <a:spLocks noGrp="1"/>
          </p:cNvSpPr>
          <p:nvPr>
            <p:ph type="title"/>
          </p:nvPr>
        </p:nvSpPr>
        <p:spPr>
          <a:xfrm>
            <a:off x="533400" y="671215"/>
            <a:ext cx="11214903" cy="840230"/>
          </a:xfrm>
        </p:spPr>
        <p:txBody>
          <a:bodyPr>
            <a:noAutofit/>
          </a:bodyPr>
          <a:lstStyle>
            <a:lvl1pPr>
              <a:defRPr sz="5400" b="1">
                <a:solidFill>
                  <a:schemeClr val="bg1"/>
                </a:solidFill>
              </a:defRPr>
            </a:lvl1pPr>
          </a:lstStyle>
          <a:p>
            <a:endParaRPr lang="en-US" dirty="0"/>
          </a:p>
        </p:txBody>
      </p:sp>
      <p:sp>
        <p:nvSpPr>
          <p:cNvPr id="6"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Tree>
    <p:extLst>
      <p:ext uri="{BB962C8B-B14F-4D97-AF65-F5344CB8AC3E}">
        <p14:creationId xmlns:p14="http://schemas.microsoft.com/office/powerpoint/2010/main" val="3516821297"/>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chemeClr val="accent5"/>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
        <p:nvSpPr>
          <p:cNvPr id="5" name="Content Placeholder 2"/>
          <p:cNvSpPr>
            <a:spLocks noGrp="1"/>
          </p:cNvSpPr>
          <p:nvPr>
            <p:ph idx="1"/>
          </p:nvPr>
        </p:nvSpPr>
        <p:spPr>
          <a:xfrm>
            <a:off x="362712" y="5125709"/>
            <a:ext cx="11463528" cy="369332"/>
          </a:xfrm>
        </p:spPr>
        <p:txBody>
          <a:bodyPr>
            <a:spAutoFit/>
          </a:bodyPr>
          <a:lstStyle>
            <a:lvl1pPr marL="0" indent="0" algn="ctr">
              <a:lnSpc>
                <a:spcPct val="100000"/>
              </a:lnSpc>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
        <p:nvSpPr>
          <p:cNvPr id="10" name="Picture Placeholder 2"/>
          <p:cNvSpPr>
            <a:spLocks noGrp="1"/>
          </p:cNvSpPr>
          <p:nvPr>
            <p:ph type="pic" idx="13"/>
          </p:nvPr>
        </p:nvSpPr>
        <p:spPr>
          <a:xfrm>
            <a:off x="3641976" y="987425"/>
            <a:ext cx="4908048" cy="3179639"/>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487314288"/>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3" name="Content Placeholder 2"/>
          <p:cNvSpPr>
            <a:spLocks noGrp="1"/>
          </p:cNvSpPr>
          <p:nvPr>
            <p:ph idx="11"/>
          </p:nvPr>
        </p:nvSpPr>
        <p:spPr>
          <a:xfrm>
            <a:off x="4279900" y="1784726"/>
            <a:ext cx="7302500" cy="400110"/>
          </a:xfrm>
        </p:spPr>
        <p:txBody>
          <a:bodyPr wrap="square">
            <a:spAutoFit/>
          </a:bodyPr>
          <a:lstStyle>
            <a:lvl1pPr marL="0" indent="0">
              <a:lnSpc>
                <a:spcPct val="100000"/>
              </a:lnSpc>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Title 1"/>
          <p:cNvSpPr>
            <a:spLocks noGrp="1"/>
          </p:cNvSpPr>
          <p:nvPr>
            <p:ph type="title"/>
          </p:nvPr>
        </p:nvSpPr>
        <p:spPr>
          <a:xfrm>
            <a:off x="4279900" y="1003447"/>
            <a:ext cx="8636000" cy="768579"/>
          </a:xfrm>
        </p:spPr>
        <p:txBody>
          <a:bodyPr>
            <a:normAutofit/>
          </a:bodyPr>
          <a:lstStyle>
            <a:lvl1pPr algn="l">
              <a:defRPr sz="4800" b="1"/>
            </a:lvl1pPr>
          </a:lstStyle>
          <a:p>
            <a:r>
              <a:rPr lang="en-US" dirty="0" smtClean="0"/>
              <a:t>Click to edit Master title style</a:t>
            </a:r>
            <a:endParaRPr lang="en-US" dirty="0"/>
          </a:p>
        </p:txBody>
      </p:sp>
    </p:spTree>
    <p:extLst>
      <p:ext uri="{BB962C8B-B14F-4D97-AF65-F5344CB8AC3E}">
        <p14:creationId xmlns:p14="http://schemas.microsoft.com/office/powerpoint/2010/main" val="2499572037"/>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200" y="2098238"/>
            <a:ext cx="5781876" cy="4429884"/>
          </a:xfrm>
        </p:spPr>
        <p:txBody>
          <a:bodyPr wrap="square">
            <a:noAutofit/>
          </a:bodyPr>
          <a:lstStyle>
            <a:lvl1pPr marL="0" indent="0" algn="l">
              <a:lnSpc>
                <a:spcPct val="100000"/>
              </a:lnSpc>
              <a:buNone/>
              <a:defRPr sz="15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
        <p:nvSpPr>
          <p:cNvPr id="7" name="Rectangle 6"/>
          <p:cNvSpPr/>
          <p:nvPr userDrawn="1"/>
        </p:nvSpPr>
        <p:spPr>
          <a:xfrm>
            <a:off x="7002684" y="0"/>
            <a:ext cx="5189317"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itle 1"/>
          <p:cNvSpPr>
            <a:spLocks noGrp="1"/>
          </p:cNvSpPr>
          <p:nvPr>
            <p:ph type="title"/>
          </p:nvPr>
        </p:nvSpPr>
        <p:spPr>
          <a:xfrm>
            <a:off x="584200" y="723703"/>
            <a:ext cx="6083300" cy="768579"/>
          </a:xfrm>
        </p:spPr>
        <p:txBody>
          <a:bodyPr>
            <a:normAutofit/>
          </a:bodyPr>
          <a:lstStyle>
            <a:lvl1pPr algn="l">
              <a:defRPr sz="5400" b="1">
                <a:solidFill>
                  <a:schemeClr val="accent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12205418"/>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875" y="2152691"/>
            <a:ext cx="5839753" cy="4429884"/>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itle 1"/>
          <p:cNvSpPr>
            <a:spLocks noGrp="1"/>
          </p:cNvSpPr>
          <p:nvPr>
            <p:ph type="title"/>
          </p:nvPr>
        </p:nvSpPr>
        <p:spPr>
          <a:xfrm>
            <a:off x="456875" y="862595"/>
            <a:ext cx="6083300" cy="768579"/>
          </a:xfrm>
        </p:spPr>
        <p:txBody>
          <a:bodyPr>
            <a:normAutofit/>
          </a:bodyPr>
          <a:lstStyle>
            <a:lvl1pPr algn="l">
              <a:defRPr sz="5400" b="1">
                <a:solidFill>
                  <a:schemeClr val="tx2"/>
                </a:solidFill>
              </a:defRPr>
            </a:lvl1pPr>
          </a:lstStyle>
          <a:p>
            <a:r>
              <a:rPr lang="en-US" dirty="0" smtClean="0"/>
              <a:t>Click to edit Master title style</a:t>
            </a:r>
            <a:endParaRPr lang="en-US" dirty="0"/>
          </a:p>
        </p:txBody>
      </p:sp>
      <p:sp>
        <p:nvSpPr>
          <p:cNvPr id="8" name="Rectangle 7"/>
          <p:cNvSpPr/>
          <p:nvPr userDrawn="1"/>
        </p:nvSpPr>
        <p:spPr>
          <a:xfrm>
            <a:off x="6447098" y="0"/>
            <a:ext cx="2245677" cy="2046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8761847" y="0"/>
            <a:ext cx="2245677" cy="20467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11076597" y="-2"/>
            <a:ext cx="1115404" cy="68580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Picture Placeholder 2"/>
          <p:cNvSpPr>
            <a:spLocks noGrp="1"/>
          </p:cNvSpPr>
          <p:nvPr>
            <p:ph type="pic" idx="10"/>
          </p:nvPr>
        </p:nvSpPr>
        <p:spPr>
          <a:xfrm>
            <a:off x="6447098" y="2106392"/>
            <a:ext cx="4560425" cy="4780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Picture Placeholder 2"/>
          <p:cNvSpPr>
            <a:spLocks noGrp="1"/>
          </p:cNvSpPr>
          <p:nvPr>
            <p:ph type="pic" idx="11"/>
          </p:nvPr>
        </p:nvSpPr>
        <p:spPr>
          <a:xfrm>
            <a:off x="6667500" y="219919"/>
            <a:ext cx="1782019" cy="159730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8" name="Content Placeholder 2"/>
          <p:cNvSpPr>
            <a:spLocks noGrp="1"/>
          </p:cNvSpPr>
          <p:nvPr>
            <p:ph idx="12"/>
          </p:nvPr>
        </p:nvSpPr>
        <p:spPr>
          <a:xfrm>
            <a:off x="8912305" y="591177"/>
            <a:ext cx="1933174" cy="730394"/>
          </a:xfrm>
        </p:spPr>
        <p:txBody>
          <a:bodyPr wrap="square">
            <a:noAutofit/>
          </a:bodyPr>
          <a:lstStyle>
            <a:lvl1pPr marL="0" indent="0" algn="ctr">
              <a:lnSpc>
                <a:spcPct val="100000"/>
              </a:lnSpc>
              <a:buNone/>
              <a:defRPr sz="15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Slide Number Placeholder 5"/>
          <p:cNvSpPr>
            <a:spLocks noGrp="1"/>
          </p:cNvSpPr>
          <p:nvPr>
            <p:ph type="sldNum" sz="quarter" idx="13"/>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1384869865"/>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15" name="Text Placeholder 3"/>
          <p:cNvSpPr>
            <a:spLocks noGrp="1"/>
          </p:cNvSpPr>
          <p:nvPr>
            <p:ph type="body" sz="half" idx="2"/>
          </p:nvPr>
        </p:nvSpPr>
        <p:spPr>
          <a:xfrm>
            <a:off x="6506868" y="1608880"/>
            <a:ext cx="5197062" cy="4548851"/>
          </a:xfrm>
        </p:spPr>
        <p:txBody>
          <a:bodyPr/>
          <a:lstStyle>
            <a:lvl1pPr marL="0" indent="0">
              <a:buNone/>
              <a:defRPr sz="16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20"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
        <p:nvSpPr>
          <p:cNvPr id="23" name="Content Placeholder 2"/>
          <p:cNvSpPr>
            <a:spLocks noGrp="1"/>
          </p:cNvSpPr>
          <p:nvPr>
            <p:ph idx="1"/>
          </p:nvPr>
        </p:nvSpPr>
        <p:spPr>
          <a:xfrm>
            <a:off x="362711" y="1622063"/>
            <a:ext cx="5839753" cy="4535668"/>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122106099"/>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20"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
        <p:nvSpPr>
          <p:cNvPr id="23" name="Content Placeholder 2"/>
          <p:cNvSpPr>
            <a:spLocks noGrp="1"/>
          </p:cNvSpPr>
          <p:nvPr>
            <p:ph idx="1"/>
          </p:nvPr>
        </p:nvSpPr>
        <p:spPr>
          <a:xfrm>
            <a:off x="362712" y="1622063"/>
            <a:ext cx="5604072" cy="4535668"/>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Content Placeholder 2"/>
          <p:cNvSpPr>
            <a:spLocks noGrp="1"/>
          </p:cNvSpPr>
          <p:nvPr>
            <p:ph idx="10"/>
          </p:nvPr>
        </p:nvSpPr>
        <p:spPr>
          <a:xfrm>
            <a:off x="6099859" y="1622063"/>
            <a:ext cx="5604072" cy="4535668"/>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1401390817"/>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64_Title and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362711" y="279785"/>
            <a:ext cx="11485987" cy="4535668"/>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62859125"/>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14" name="Picture Placeholder 2"/>
          <p:cNvSpPr>
            <a:spLocks noGrp="1"/>
          </p:cNvSpPr>
          <p:nvPr>
            <p:ph type="pic" idx="1"/>
          </p:nvPr>
        </p:nvSpPr>
        <p:spPr>
          <a:xfrm>
            <a:off x="362712" y="1608881"/>
            <a:ext cx="6003983" cy="4548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Text Placeholder 3"/>
          <p:cNvSpPr>
            <a:spLocks noGrp="1"/>
          </p:cNvSpPr>
          <p:nvPr>
            <p:ph type="body" sz="half" idx="2"/>
          </p:nvPr>
        </p:nvSpPr>
        <p:spPr>
          <a:xfrm>
            <a:off x="6506868" y="1608880"/>
            <a:ext cx="2528445" cy="4548851"/>
          </a:xfrm>
        </p:spPr>
        <p:txBody>
          <a:bodyPr/>
          <a:lstStyle>
            <a:lvl1pPr marL="0" indent="0">
              <a:buNone/>
              <a:defRPr sz="16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9" name="Text Placeholder 3"/>
          <p:cNvSpPr>
            <a:spLocks noGrp="1"/>
          </p:cNvSpPr>
          <p:nvPr>
            <p:ph type="body" sz="half" idx="10"/>
          </p:nvPr>
        </p:nvSpPr>
        <p:spPr>
          <a:xfrm>
            <a:off x="9175486" y="1608880"/>
            <a:ext cx="2528445" cy="4548851"/>
          </a:xfrm>
        </p:spPr>
        <p:txBody>
          <a:bodyPr/>
          <a:lstStyle>
            <a:lvl1pPr marL="0" indent="0">
              <a:buNone/>
              <a:defRPr sz="16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20"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3682550180"/>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875" y="2152691"/>
            <a:ext cx="5839753" cy="4429884"/>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itle 1"/>
          <p:cNvSpPr>
            <a:spLocks noGrp="1"/>
          </p:cNvSpPr>
          <p:nvPr>
            <p:ph type="title"/>
          </p:nvPr>
        </p:nvSpPr>
        <p:spPr>
          <a:xfrm>
            <a:off x="456875" y="862595"/>
            <a:ext cx="6083300" cy="768579"/>
          </a:xfrm>
        </p:spPr>
        <p:txBody>
          <a:bodyPr>
            <a:normAutofit/>
          </a:bodyPr>
          <a:lstStyle>
            <a:lvl1pPr algn="l">
              <a:defRPr sz="54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50191078"/>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8629" y="2106391"/>
            <a:ext cx="5781876" cy="400110"/>
          </a:xfrm>
        </p:spPr>
        <p:txBody>
          <a:bodyPr wrap="square">
            <a:no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itle 1"/>
          <p:cNvSpPr>
            <a:spLocks noGrp="1"/>
          </p:cNvSpPr>
          <p:nvPr>
            <p:ph type="title"/>
          </p:nvPr>
        </p:nvSpPr>
        <p:spPr>
          <a:xfrm>
            <a:off x="5688629" y="816295"/>
            <a:ext cx="6083300" cy="768579"/>
          </a:xfrm>
        </p:spPr>
        <p:txBody>
          <a:bodyPr>
            <a:normAutofit/>
          </a:bodyPr>
          <a:lstStyle>
            <a:lvl1pPr algn="l">
              <a:defRPr sz="54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3811261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937" y="3823078"/>
            <a:ext cx="5086590" cy="3034923"/>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itle 1"/>
          <p:cNvSpPr>
            <a:spLocks noGrp="1"/>
          </p:cNvSpPr>
          <p:nvPr>
            <p:ph type="title"/>
          </p:nvPr>
        </p:nvSpPr>
        <p:spPr>
          <a:xfrm>
            <a:off x="1970843" y="433343"/>
            <a:ext cx="8203935" cy="1325563"/>
          </a:xfrm>
        </p:spPr>
        <p:txBody>
          <a:bodyPr/>
          <a:lstStyle>
            <a:lvl1pPr>
              <a:defRPr b="1">
                <a:solidFill>
                  <a:schemeClr val="bg1"/>
                </a:solidFill>
              </a:defRPr>
            </a:lvl1pPr>
          </a:lstStyle>
          <a:p>
            <a:r>
              <a:rPr lang="en-US" dirty="0" smtClean="0"/>
              <a:t>Click to edit Master title style</a:t>
            </a:r>
            <a:endParaRPr lang="en-US" dirty="0"/>
          </a:p>
        </p:txBody>
      </p:sp>
      <p:sp>
        <p:nvSpPr>
          <p:cNvPr id="12" name="Content Placeholder 2"/>
          <p:cNvSpPr>
            <a:spLocks noGrp="1"/>
          </p:cNvSpPr>
          <p:nvPr>
            <p:ph idx="10"/>
          </p:nvPr>
        </p:nvSpPr>
        <p:spPr>
          <a:xfrm>
            <a:off x="6238115" y="3823079"/>
            <a:ext cx="5017318" cy="30349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2937" y="470151"/>
            <a:ext cx="1247274" cy="1247274"/>
          </a:xfrm>
          <a:prstGeom prst="rect">
            <a:avLst/>
          </a:prstGeom>
        </p:spPr>
      </p:pic>
    </p:spTree>
    <p:extLst>
      <p:ext uri="{BB962C8B-B14F-4D97-AF65-F5344CB8AC3E}">
        <p14:creationId xmlns:p14="http://schemas.microsoft.com/office/powerpoint/2010/main" val="3982776943"/>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2797336420"/>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3770525818"/>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8053022"/>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1463032947"/>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1964585889"/>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87600" y="4975225"/>
            <a:ext cx="10515600" cy="1325563"/>
          </a:xfrm>
        </p:spPr>
        <p:txBody>
          <a:bodyPr/>
          <a:lstStyle/>
          <a:p>
            <a:r>
              <a:rPr lang="en-US" smtClean="0"/>
              <a:t>Click to edit Master title style</a:t>
            </a:r>
            <a:endParaRPr lang="en-US"/>
          </a:p>
        </p:txBody>
      </p:sp>
    </p:spTree>
    <p:extLst>
      <p:ext uri="{BB962C8B-B14F-4D97-AF65-F5344CB8AC3E}">
        <p14:creationId xmlns:p14="http://schemas.microsoft.com/office/powerpoint/2010/main" val="3502761630"/>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12" name="Content Placeholder 2"/>
          <p:cNvSpPr>
            <a:spLocks noGrp="1"/>
          </p:cNvSpPr>
          <p:nvPr>
            <p:ph idx="1"/>
          </p:nvPr>
        </p:nvSpPr>
        <p:spPr>
          <a:xfrm>
            <a:off x="1087655" y="2562295"/>
            <a:ext cx="1780673" cy="1422563"/>
          </a:xfrm>
        </p:spPr>
        <p:txBody>
          <a:bodyPr>
            <a:normAutofit/>
          </a:bodyPr>
          <a:lstStyle>
            <a:lvl1pPr marL="171450" indent="-171450" algn="l">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3"/>
          </p:nvPr>
        </p:nvSpPr>
        <p:spPr>
          <a:xfrm>
            <a:off x="3834526" y="2579660"/>
            <a:ext cx="1780673" cy="1422563"/>
          </a:xfrm>
        </p:spPr>
        <p:txBody>
          <a:bodyPr>
            <a:normAutofit/>
          </a:bodyPr>
          <a:lstStyle>
            <a:lvl1pPr marL="171450" indent="-171450" algn="l">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7" name="Content Placeholder 2"/>
          <p:cNvSpPr>
            <a:spLocks noGrp="1"/>
          </p:cNvSpPr>
          <p:nvPr>
            <p:ph idx="14"/>
          </p:nvPr>
        </p:nvSpPr>
        <p:spPr>
          <a:xfrm>
            <a:off x="6576800" y="2579660"/>
            <a:ext cx="1780673" cy="1422563"/>
          </a:xfrm>
        </p:spPr>
        <p:txBody>
          <a:bodyPr>
            <a:normAutofit/>
          </a:bodyPr>
          <a:lstStyle>
            <a:lvl1pPr marL="171450" indent="-171450" algn="l">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8" name="Content Placeholder 2"/>
          <p:cNvSpPr>
            <a:spLocks noGrp="1"/>
          </p:cNvSpPr>
          <p:nvPr>
            <p:ph idx="15"/>
          </p:nvPr>
        </p:nvSpPr>
        <p:spPr>
          <a:xfrm>
            <a:off x="9319074" y="2579660"/>
            <a:ext cx="1780673" cy="1422563"/>
          </a:xfrm>
        </p:spPr>
        <p:txBody>
          <a:bodyPr>
            <a:normAutofit/>
          </a:bodyPr>
          <a:lstStyle>
            <a:lvl1pPr marL="171450" indent="-171450" algn="l">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9518944"/>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886375619"/>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1226668437"/>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264212270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2937" y="470151"/>
            <a:ext cx="1247274" cy="1247274"/>
          </a:xfrm>
          <a:prstGeom prst="rect">
            <a:avLst/>
          </a:prstGeom>
        </p:spPr>
      </p:pic>
      <p:sp>
        <p:nvSpPr>
          <p:cNvPr id="11" name="Title 1"/>
          <p:cNvSpPr>
            <a:spLocks noGrp="1"/>
          </p:cNvSpPr>
          <p:nvPr>
            <p:ph type="title"/>
          </p:nvPr>
        </p:nvSpPr>
        <p:spPr>
          <a:xfrm>
            <a:off x="1970843" y="433343"/>
            <a:ext cx="8203935" cy="1325563"/>
          </a:xfrm>
        </p:spPr>
        <p:txBody>
          <a:bodyPr/>
          <a:lstStyle>
            <a:lvl1pPr>
              <a:defRPr b="1">
                <a:solidFill>
                  <a:schemeClr val="bg1"/>
                </a:solidFill>
              </a:defRPr>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1970843" y="3815186"/>
            <a:ext cx="3662742" cy="2514348"/>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5"/>
          </p:nvPr>
        </p:nvSpPr>
        <p:spPr>
          <a:xfrm>
            <a:off x="6541498" y="3815186"/>
            <a:ext cx="3662742" cy="2514348"/>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278378366"/>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2644028518"/>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21_Title and Content">
    <p:bg>
      <p:bgPr>
        <a:solidFill>
          <a:schemeClr val="accent5"/>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
        <p:nvSpPr>
          <p:cNvPr id="5" name="Content Placeholder 2"/>
          <p:cNvSpPr>
            <a:spLocks noGrp="1"/>
          </p:cNvSpPr>
          <p:nvPr>
            <p:ph idx="1"/>
          </p:nvPr>
        </p:nvSpPr>
        <p:spPr>
          <a:xfrm>
            <a:off x="362712" y="5125709"/>
            <a:ext cx="11463528" cy="369332"/>
          </a:xfrm>
        </p:spPr>
        <p:txBody>
          <a:bodyPr>
            <a:spAutoFit/>
          </a:bodyPr>
          <a:lstStyle>
            <a:lvl1pPr marL="0" indent="0" algn="ctr">
              <a:lnSpc>
                <a:spcPct val="100000"/>
              </a:lnSpc>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
        <p:nvSpPr>
          <p:cNvPr id="10" name="Picture Placeholder 2"/>
          <p:cNvSpPr>
            <a:spLocks noGrp="1"/>
          </p:cNvSpPr>
          <p:nvPr>
            <p:ph type="pic" idx="13"/>
          </p:nvPr>
        </p:nvSpPr>
        <p:spPr>
          <a:xfrm>
            <a:off x="3641976" y="987425"/>
            <a:ext cx="4908048" cy="3179639"/>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649674269"/>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15" name="Text Placeholder 3"/>
          <p:cNvSpPr>
            <a:spLocks noGrp="1"/>
          </p:cNvSpPr>
          <p:nvPr>
            <p:ph type="body" sz="half" idx="2"/>
          </p:nvPr>
        </p:nvSpPr>
        <p:spPr>
          <a:xfrm>
            <a:off x="6506868" y="1608880"/>
            <a:ext cx="5197062" cy="4548851"/>
          </a:xfrm>
        </p:spPr>
        <p:txBody>
          <a:bodyPr/>
          <a:lstStyle>
            <a:lvl1pPr marL="0" indent="0">
              <a:buNone/>
              <a:defRPr sz="16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20"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
        <p:nvSpPr>
          <p:cNvPr id="23" name="Content Placeholder 2"/>
          <p:cNvSpPr>
            <a:spLocks noGrp="1"/>
          </p:cNvSpPr>
          <p:nvPr>
            <p:ph idx="1"/>
          </p:nvPr>
        </p:nvSpPr>
        <p:spPr>
          <a:xfrm>
            <a:off x="362711" y="1622063"/>
            <a:ext cx="5839753" cy="4535668"/>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140658796"/>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14" name="Picture Placeholder 2"/>
          <p:cNvSpPr>
            <a:spLocks noGrp="1"/>
          </p:cNvSpPr>
          <p:nvPr>
            <p:ph type="pic" idx="1"/>
          </p:nvPr>
        </p:nvSpPr>
        <p:spPr>
          <a:xfrm>
            <a:off x="362712" y="1608881"/>
            <a:ext cx="6003983" cy="4548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Text Placeholder 3"/>
          <p:cNvSpPr>
            <a:spLocks noGrp="1"/>
          </p:cNvSpPr>
          <p:nvPr>
            <p:ph type="body" sz="half" idx="2"/>
          </p:nvPr>
        </p:nvSpPr>
        <p:spPr>
          <a:xfrm>
            <a:off x="6506868" y="1608880"/>
            <a:ext cx="2528445" cy="4548851"/>
          </a:xfrm>
        </p:spPr>
        <p:txBody>
          <a:bodyPr/>
          <a:lstStyle>
            <a:lvl1pPr marL="0" indent="0">
              <a:buNone/>
              <a:defRPr sz="16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9" name="Text Placeholder 3"/>
          <p:cNvSpPr>
            <a:spLocks noGrp="1"/>
          </p:cNvSpPr>
          <p:nvPr>
            <p:ph type="body" sz="half" idx="10"/>
          </p:nvPr>
        </p:nvSpPr>
        <p:spPr>
          <a:xfrm>
            <a:off x="9175486" y="1608880"/>
            <a:ext cx="2528445" cy="4548851"/>
          </a:xfrm>
        </p:spPr>
        <p:txBody>
          <a:bodyPr/>
          <a:lstStyle>
            <a:lvl1pPr marL="0" indent="0">
              <a:buNone/>
              <a:defRPr sz="16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20"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Tree>
    <p:extLst>
      <p:ext uri="{BB962C8B-B14F-4D97-AF65-F5344CB8AC3E}">
        <p14:creationId xmlns:p14="http://schemas.microsoft.com/office/powerpoint/2010/main" val="4154980187"/>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52_Title and Content">
    <p:bg>
      <p:bgPr>
        <a:solidFill>
          <a:schemeClr val="accent5"/>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
        <p:nvSpPr>
          <p:cNvPr id="5" name="Content Placeholder 2"/>
          <p:cNvSpPr>
            <a:spLocks noGrp="1"/>
          </p:cNvSpPr>
          <p:nvPr>
            <p:ph idx="1"/>
          </p:nvPr>
        </p:nvSpPr>
        <p:spPr>
          <a:xfrm>
            <a:off x="362712" y="5125709"/>
            <a:ext cx="11463528" cy="369332"/>
          </a:xfrm>
        </p:spPr>
        <p:txBody>
          <a:bodyPr>
            <a:spAutoFit/>
          </a:bodyPr>
          <a:lstStyle>
            <a:lvl1pPr marL="0" indent="0" algn="ctr">
              <a:lnSpc>
                <a:spcPct val="100000"/>
              </a:lnSpc>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
        <p:nvSpPr>
          <p:cNvPr id="10" name="Picture Placeholder 2"/>
          <p:cNvSpPr>
            <a:spLocks noGrp="1"/>
          </p:cNvSpPr>
          <p:nvPr>
            <p:ph type="pic" idx="13"/>
          </p:nvPr>
        </p:nvSpPr>
        <p:spPr>
          <a:xfrm>
            <a:off x="3641976" y="987425"/>
            <a:ext cx="4908048" cy="3179639"/>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39814696"/>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sp>
        <p:nvSpPr>
          <p:cNvPr id="15" name="Text Placeholder 3"/>
          <p:cNvSpPr>
            <a:spLocks noGrp="1"/>
          </p:cNvSpPr>
          <p:nvPr>
            <p:ph type="body" sz="half" idx="2"/>
          </p:nvPr>
        </p:nvSpPr>
        <p:spPr>
          <a:xfrm>
            <a:off x="6506868" y="1608880"/>
            <a:ext cx="5197062" cy="4548851"/>
          </a:xfrm>
        </p:spPr>
        <p:txBody>
          <a:bodyPr/>
          <a:lstStyle>
            <a:lvl1pPr marL="0" indent="0">
              <a:buNone/>
              <a:defRPr sz="16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20"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
        <p:nvSpPr>
          <p:cNvPr id="23" name="Content Placeholder 2"/>
          <p:cNvSpPr>
            <a:spLocks noGrp="1"/>
          </p:cNvSpPr>
          <p:nvPr>
            <p:ph idx="1"/>
          </p:nvPr>
        </p:nvSpPr>
        <p:spPr>
          <a:xfrm>
            <a:off x="362711" y="1622063"/>
            <a:ext cx="5839753" cy="4535668"/>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68247816"/>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
        <p:nvSpPr>
          <p:cNvPr id="14" name="Picture Placeholder 2"/>
          <p:cNvSpPr>
            <a:spLocks noGrp="1"/>
          </p:cNvSpPr>
          <p:nvPr>
            <p:ph type="pic" idx="1"/>
          </p:nvPr>
        </p:nvSpPr>
        <p:spPr>
          <a:xfrm>
            <a:off x="362712" y="1608881"/>
            <a:ext cx="6003983" cy="4548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Text Placeholder 3"/>
          <p:cNvSpPr>
            <a:spLocks noGrp="1"/>
          </p:cNvSpPr>
          <p:nvPr>
            <p:ph type="body" sz="half" idx="2"/>
          </p:nvPr>
        </p:nvSpPr>
        <p:spPr>
          <a:xfrm>
            <a:off x="6506868" y="1608880"/>
            <a:ext cx="2528445" cy="4548851"/>
          </a:xfrm>
        </p:spPr>
        <p:txBody>
          <a:bodyPr/>
          <a:lstStyle>
            <a:lvl1pPr marL="0" indent="0">
              <a:buNone/>
              <a:defRPr sz="16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9" name="Text Placeholder 3"/>
          <p:cNvSpPr>
            <a:spLocks noGrp="1"/>
          </p:cNvSpPr>
          <p:nvPr>
            <p:ph type="body" sz="half" idx="10"/>
          </p:nvPr>
        </p:nvSpPr>
        <p:spPr>
          <a:xfrm>
            <a:off x="9175486" y="1608880"/>
            <a:ext cx="2528445" cy="4548851"/>
          </a:xfrm>
        </p:spPr>
        <p:txBody>
          <a:bodyPr/>
          <a:lstStyle>
            <a:lvl1pPr marL="0" indent="0">
              <a:buNone/>
              <a:defRPr sz="16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20"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Tree>
    <p:extLst>
      <p:ext uri="{BB962C8B-B14F-4D97-AF65-F5344CB8AC3E}">
        <p14:creationId xmlns:p14="http://schemas.microsoft.com/office/powerpoint/2010/main" val="431433363"/>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55_Title and Content">
    <p:spTree>
      <p:nvGrpSpPr>
        <p:cNvPr id="1" name=""/>
        <p:cNvGrpSpPr/>
        <p:nvPr/>
      </p:nvGrpSpPr>
      <p:grpSpPr>
        <a:xfrm>
          <a:off x="0" y="0"/>
          <a:ext cx="0" cy="0"/>
          <a:chOff x="0" y="0"/>
          <a:chExt cx="0" cy="0"/>
        </a:xfrm>
      </p:grpSpPr>
      <p:sp>
        <p:nvSpPr>
          <p:cNvPr id="20"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
        <p:nvSpPr>
          <p:cNvPr id="23" name="Content Placeholder 2"/>
          <p:cNvSpPr>
            <a:spLocks noGrp="1"/>
          </p:cNvSpPr>
          <p:nvPr>
            <p:ph idx="1"/>
          </p:nvPr>
        </p:nvSpPr>
        <p:spPr>
          <a:xfrm>
            <a:off x="362712" y="1622063"/>
            <a:ext cx="5604072" cy="4535668"/>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Content Placeholder 2"/>
          <p:cNvSpPr>
            <a:spLocks noGrp="1"/>
          </p:cNvSpPr>
          <p:nvPr>
            <p:ph idx="10"/>
          </p:nvPr>
        </p:nvSpPr>
        <p:spPr>
          <a:xfrm>
            <a:off x="6099859" y="1622063"/>
            <a:ext cx="5604072" cy="4535668"/>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539641028"/>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5" name="Title 1"/>
          <p:cNvSpPr>
            <a:spLocks noGrp="1"/>
          </p:cNvSpPr>
          <p:nvPr>
            <p:ph type="title"/>
          </p:nvPr>
        </p:nvSpPr>
        <p:spPr>
          <a:xfrm>
            <a:off x="362712" y="279785"/>
            <a:ext cx="10991088" cy="1325563"/>
          </a:xfrm>
        </p:spPr>
        <p:txBody>
          <a:bodyPr>
            <a:normAutofit/>
          </a:bodyPr>
          <a:lstStyle>
            <a:lvl1pPr>
              <a:defRPr sz="54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29048213"/>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875" y="2152691"/>
            <a:ext cx="5839753" cy="4429884"/>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itle 1"/>
          <p:cNvSpPr>
            <a:spLocks noGrp="1"/>
          </p:cNvSpPr>
          <p:nvPr>
            <p:ph type="title"/>
          </p:nvPr>
        </p:nvSpPr>
        <p:spPr>
          <a:xfrm>
            <a:off x="456875" y="862595"/>
            <a:ext cx="6083300" cy="768579"/>
          </a:xfrm>
        </p:spPr>
        <p:txBody>
          <a:bodyPr>
            <a:normAutofit/>
          </a:bodyPr>
          <a:lstStyle>
            <a:lvl1pPr algn="l">
              <a:defRPr sz="5400" b="1">
                <a:solidFill>
                  <a:schemeClr val="tx2"/>
                </a:solidFill>
              </a:defRPr>
            </a:lvl1pPr>
          </a:lstStyle>
          <a:p>
            <a:r>
              <a:rPr lang="en-US" dirty="0" smtClean="0"/>
              <a:t>Click to edit Master title style</a:t>
            </a:r>
            <a:endParaRPr lang="en-US" dirty="0"/>
          </a:p>
        </p:txBody>
      </p:sp>
      <p:sp>
        <p:nvSpPr>
          <p:cNvPr id="8" name="Rectangle 7"/>
          <p:cNvSpPr/>
          <p:nvPr userDrawn="1"/>
        </p:nvSpPr>
        <p:spPr>
          <a:xfrm>
            <a:off x="6447098" y="0"/>
            <a:ext cx="2245677" cy="2046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8761847" y="0"/>
            <a:ext cx="2245677" cy="2046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11076597" y="-2"/>
            <a:ext cx="1115404" cy="68580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Picture Placeholder 2"/>
          <p:cNvSpPr>
            <a:spLocks noGrp="1"/>
          </p:cNvSpPr>
          <p:nvPr>
            <p:ph type="pic" idx="10"/>
          </p:nvPr>
        </p:nvSpPr>
        <p:spPr>
          <a:xfrm>
            <a:off x="6447098" y="2106392"/>
            <a:ext cx="4560425" cy="4780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Picture Placeholder 2"/>
          <p:cNvSpPr>
            <a:spLocks noGrp="1"/>
          </p:cNvSpPr>
          <p:nvPr>
            <p:ph type="pic" idx="11"/>
          </p:nvPr>
        </p:nvSpPr>
        <p:spPr>
          <a:xfrm>
            <a:off x="6667500" y="219919"/>
            <a:ext cx="1782019" cy="159730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8" name="Content Placeholder 2"/>
          <p:cNvSpPr>
            <a:spLocks noGrp="1"/>
          </p:cNvSpPr>
          <p:nvPr>
            <p:ph idx="12"/>
          </p:nvPr>
        </p:nvSpPr>
        <p:spPr>
          <a:xfrm>
            <a:off x="8912305" y="591177"/>
            <a:ext cx="1933174" cy="730394"/>
          </a:xfrm>
        </p:spPr>
        <p:txBody>
          <a:bodyPr wrap="square">
            <a:noAutofit/>
          </a:bodyPr>
          <a:lstStyle>
            <a:lvl1pPr marL="0" indent="0" algn="ctr">
              <a:lnSpc>
                <a:spcPct val="100000"/>
              </a:lnSpc>
              <a:buNone/>
              <a:defRPr sz="15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2476874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16" name="Content Placeholder 2"/>
          <p:cNvSpPr>
            <a:spLocks noGrp="1"/>
          </p:cNvSpPr>
          <p:nvPr>
            <p:ph idx="1"/>
          </p:nvPr>
        </p:nvSpPr>
        <p:spPr>
          <a:xfrm>
            <a:off x="609691" y="3815187"/>
            <a:ext cx="3662743" cy="3042814"/>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7" name="Content Placeholder 2"/>
          <p:cNvSpPr>
            <a:spLocks noGrp="1"/>
          </p:cNvSpPr>
          <p:nvPr>
            <p:ph idx="14"/>
          </p:nvPr>
        </p:nvSpPr>
        <p:spPr>
          <a:xfrm>
            <a:off x="4275989" y="3815187"/>
            <a:ext cx="3662743" cy="3042814"/>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8" name="Content Placeholder 2"/>
          <p:cNvSpPr>
            <a:spLocks noGrp="1"/>
          </p:cNvSpPr>
          <p:nvPr>
            <p:ph idx="15"/>
          </p:nvPr>
        </p:nvSpPr>
        <p:spPr>
          <a:xfrm>
            <a:off x="7948977" y="3815187"/>
            <a:ext cx="3662743" cy="3042814"/>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2937" y="470151"/>
            <a:ext cx="1247274" cy="1247274"/>
          </a:xfrm>
          <a:prstGeom prst="rect">
            <a:avLst/>
          </a:prstGeom>
        </p:spPr>
      </p:pic>
      <p:sp>
        <p:nvSpPr>
          <p:cNvPr id="12" name="Title 1"/>
          <p:cNvSpPr>
            <a:spLocks noGrp="1"/>
          </p:cNvSpPr>
          <p:nvPr>
            <p:ph type="title"/>
          </p:nvPr>
        </p:nvSpPr>
        <p:spPr>
          <a:xfrm>
            <a:off x="1970843" y="433343"/>
            <a:ext cx="8203935" cy="1325563"/>
          </a:xfrm>
        </p:spPr>
        <p:txBody>
          <a:bodyPr/>
          <a:lstStyle>
            <a:lvl1pPr>
              <a:defRPr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01392580"/>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59_Title and Content">
    <p:bg>
      <p:bgPr>
        <a:solidFill>
          <a:schemeClr val="accent5"/>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
        <p:nvSpPr>
          <p:cNvPr id="5" name="Content Placeholder 2"/>
          <p:cNvSpPr>
            <a:spLocks noGrp="1"/>
          </p:cNvSpPr>
          <p:nvPr>
            <p:ph idx="1"/>
          </p:nvPr>
        </p:nvSpPr>
        <p:spPr>
          <a:xfrm>
            <a:off x="362712" y="5125709"/>
            <a:ext cx="11463528" cy="369332"/>
          </a:xfrm>
        </p:spPr>
        <p:txBody>
          <a:bodyPr>
            <a:spAutoFit/>
          </a:bodyPr>
          <a:lstStyle>
            <a:lvl1pPr marL="0" indent="0" algn="ctr">
              <a:lnSpc>
                <a:spcPct val="100000"/>
              </a:lnSpc>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
        <p:nvSpPr>
          <p:cNvPr id="10" name="Picture Placeholder 2"/>
          <p:cNvSpPr>
            <a:spLocks noGrp="1"/>
          </p:cNvSpPr>
          <p:nvPr>
            <p:ph type="pic" idx="13"/>
          </p:nvPr>
        </p:nvSpPr>
        <p:spPr>
          <a:xfrm>
            <a:off x="3641976" y="987425"/>
            <a:ext cx="4908048" cy="3179639"/>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661222129"/>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60_Title and Content">
    <p:spTree>
      <p:nvGrpSpPr>
        <p:cNvPr id="1" name=""/>
        <p:cNvGrpSpPr/>
        <p:nvPr/>
      </p:nvGrpSpPr>
      <p:grpSpPr>
        <a:xfrm>
          <a:off x="0" y="0"/>
          <a:ext cx="0" cy="0"/>
          <a:chOff x="0" y="0"/>
          <a:chExt cx="0" cy="0"/>
        </a:xfrm>
      </p:grpSpPr>
      <p:sp>
        <p:nvSpPr>
          <p:cNvPr id="15" name="Text Placeholder 3"/>
          <p:cNvSpPr>
            <a:spLocks noGrp="1"/>
          </p:cNvSpPr>
          <p:nvPr>
            <p:ph type="body" sz="half" idx="2"/>
          </p:nvPr>
        </p:nvSpPr>
        <p:spPr>
          <a:xfrm>
            <a:off x="6506868" y="1608880"/>
            <a:ext cx="5197062" cy="4548851"/>
          </a:xfrm>
        </p:spPr>
        <p:txBody>
          <a:bodyPr/>
          <a:lstStyle>
            <a:lvl1pPr marL="0" indent="0">
              <a:buNone/>
              <a:defRPr sz="16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20"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
        <p:nvSpPr>
          <p:cNvPr id="23" name="Content Placeholder 2"/>
          <p:cNvSpPr>
            <a:spLocks noGrp="1"/>
          </p:cNvSpPr>
          <p:nvPr>
            <p:ph idx="1"/>
          </p:nvPr>
        </p:nvSpPr>
        <p:spPr>
          <a:xfrm>
            <a:off x="362711" y="1622063"/>
            <a:ext cx="5839753" cy="4535668"/>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374772656"/>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14" name="Picture Placeholder 2"/>
          <p:cNvSpPr>
            <a:spLocks noGrp="1"/>
          </p:cNvSpPr>
          <p:nvPr>
            <p:ph type="pic" idx="1"/>
          </p:nvPr>
        </p:nvSpPr>
        <p:spPr>
          <a:xfrm>
            <a:off x="362712" y="1608881"/>
            <a:ext cx="6003983" cy="4548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Text Placeholder 3"/>
          <p:cNvSpPr>
            <a:spLocks noGrp="1"/>
          </p:cNvSpPr>
          <p:nvPr>
            <p:ph type="body" sz="half" idx="2"/>
          </p:nvPr>
        </p:nvSpPr>
        <p:spPr>
          <a:xfrm>
            <a:off x="6506868" y="1608880"/>
            <a:ext cx="2528445" cy="4548851"/>
          </a:xfrm>
        </p:spPr>
        <p:txBody>
          <a:bodyPr/>
          <a:lstStyle>
            <a:lvl1pPr marL="0" indent="0">
              <a:buNone/>
              <a:defRPr sz="16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9" name="Text Placeholder 3"/>
          <p:cNvSpPr>
            <a:spLocks noGrp="1"/>
          </p:cNvSpPr>
          <p:nvPr>
            <p:ph type="body" sz="half" idx="10"/>
          </p:nvPr>
        </p:nvSpPr>
        <p:spPr>
          <a:xfrm>
            <a:off x="9175486" y="1608880"/>
            <a:ext cx="2528445" cy="4548851"/>
          </a:xfrm>
        </p:spPr>
        <p:txBody>
          <a:bodyPr/>
          <a:lstStyle>
            <a:lvl1pPr marL="0" indent="0">
              <a:buNone/>
              <a:defRPr sz="16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20"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Tree>
    <p:extLst>
      <p:ext uri="{BB962C8B-B14F-4D97-AF65-F5344CB8AC3E}">
        <p14:creationId xmlns:p14="http://schemas.microsoft.com/office/powerpoint/2010/main" val="2919592774"/>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62_Title and Content">
    <p:spTree>
      <p:nvGrpSpPr>
        <p:cNvPr id="1" name=""/>
        <p:cNvGrpSpPr/>
        <p:nvPr/>
      </p:nvGrpSpPr>
      <p:grpSpPr>
        <a:xfrm>
          <a:off x="0" y="0"/>
          <a:ext cx="0" cy="0"/>
          <a:chOff x="0" y="0"/>
          <a:chExt cx="0" cy="0"/>
        </a:xfrm>
      </p:grpSpPr>
      <p:sp>
        <p:nvSpPr>
          <p:cNvPr id="20"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
        <p:nvSpPr>
          <p:cNvPr id="23" name="Content Placeholder 2"/>
          <p:cNvSpPr>
            <a:spLocks noGrp="1"/>
          </p:cNvSpPr>
          <p:nvPr>
            <p:ph idx="1"/>
          </p:nvPr>
        </p:nvSpPr>
        <p:spPr>
          <a:xfrm>
            <a:off x="362712" y="1622063"/>
            <a:ext cx="5604072" cy="4535668"/>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Content Placeholder 2"/>
          <p:cNvSpPr>
            <a:spLocks noGrp="1"/>
          </p:cNvSpPr>
          <p:nvPr>
            <p:ph idx="10"/>
          </p:nvPr>
        </p:nvSpPr>
        <p:spPr>
          <a:xfrm>
            <a:off x="6099859" y="1622063"/>
            <a:ext cx="5604072" cy="4535668"/>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153206816"/>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63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5" name="Title 1"/>
          <p:cNvSpPr>
            <a:spLocks noGrp="1"/>
          </p:cNvSpPr>
          <p:nvPr>
            <p:ph type="title"/>
          </p:nvPr>
        </p:nvSpPr>
        <p:spPr>
          <a:xfrm>
            <a:off x="362712" y="279785"/>
            <a:ext cx="10991088" cy="1325563"/>
          </a:xfrm>
        </p:spPr>
        <p:txBody>
          <a:bodyPr>
            <a:normAutofit/>
          </a:bodyPr>
          <a:lstStyle>
            <a:lvl1pPr>
              <a:defRPr sz="54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81307734"/>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65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1" y="2591227"/>
            <a:ext cx="11191753" cy="3862460"/>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itle 1"/>
          <p:cNvSpPr>
            <a:spLocks noGrp="1"/>
          </p:cNvSpPr>
          <p:nvPr>
            <p:ph type="title"/>
          </p:nvPr>
        </p:nvSpPr>
        <p:spPr>
          <a:xfrm>
            <a:off x="533400" y="671215"/>
            <a:ext cx="11191754" cy="840230"/>
          </a:xfrm>
        </p:spPr>
        <p:txBody>
          <a:bodyPr>
            <a:noAutofit/>
          </a:bodyPr>
          <a:lstStyle>
            <a:lvl1pPr>
              <a:defRPr sz="5400" b="1">
                <a:solidFill>
                  <a:schemeClr val="bg1"/>
                </a:solidFill>
              </a:defRPr>
            </a:lvl1pPr>
          </a:lstStyle>
          <a:p>
            <a:endParaRPr lang="en-US" dirty="0"/>
          </a:p>
        </p:txBody>
      </p:sp>
    </p:spTree>
    <p:extLst>
      <p:ext uri="{BB962C8B-B14F-4D97-AF65-F5344CB8AC3E}">
        <p14:creationId xmlns:p14="http://schemas.microsoft.com/office/powerpoint/2010/main" val="3834387503"/>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7"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
        <p:nvSpPr>
          <p:cNvPr id="18" name="Content Placeholder 2"/>
          <p:cNvSpPr>
            <a:spLocks noGrp="1"/>
          </p:cNvSpPr>
          <p:nvPr>
            <p:ph idx="1"/>
          </p:nvPr>
        </p:nvSpPr>
        <p:spPr>
          <a:xfrm>
            <a:off x="533400" y="1614196"/>
            <a:ext cx="11191754"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583132414"/>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9" name="Content Placeholder 2"/>
          <p:cNvSpPr>
            <a:spLocks noGrp="1"/>
          </p:cNvSpPr>
          <p:nvPr>
            <p:ph idx="1"/>
          </p:nvPr>
        </p:nvSpPr>
        <p:spPr>
          <a:xfrm>
            <a:off x="533401"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20" name="Content Placeholder 2"/>
          <p:cNvSpPr>
            <a:spLocks noGrp="1"/>
          </p:cNvSpPr>
          <p:nvPr>
            <p:ph idx="13"/>
          </p:nvPr>
        </p:nvSpPr>
        <p:spPr>
          <a:xfrm>
            <a:off x="6515276"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8"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2809569349"/>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6"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8"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9"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8"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1122079239"/>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0" y="1604865"/>
            <a:ext cx="11191754" cy="443363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6"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23595884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pPr/>
              <a:t>‹#›</a:t>
            </a:fld>
            <a:endParaRPr lang="en-US" dirty="0"/>
          </a:p>
        </p:txBody>
      </p:sp>
      <p:sp>
        <p:nvSpPr>
          <p:cNvPr id="16"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8"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9"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8"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150314433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1970843" y="433343"/>
            <a:ext cx="8203935" cy="1325563"/>
          </a:xfrm>
        </p:spPr>
        <p:txBody>
          <a:bodyPr/>
          <a:lstStyle>
            <a:lvl1pPr>
              <a:defRPr b="1">
                <a:solidFill>
                  <a:schemeClr val="bg1"/>
                </a:solidFill>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2937" y="472487"/>
            <a:ext cx="1247274" cy="1247274"/>
          </a:xfrm>
          <a:prstGeom prst="rect">
            <a:avLst/>
          </a:prstGeom>
        </p:spPr>
      </p:pic>
      <p:sp>
        <p:nvSpPr>
          <p:cNvPr id="10" name="Content Placeholder 2"/>
          <p:cNvSpPr>
            <a:spLocks noGrp="1"/>
          </p:cNvSpPr>
          <p:nvPr>
            <p:ph idx="1"/>
          </p:nvPr>
        </p:nvSpPr>
        <p:spPr>
          <a:xfrm>
            <a:off x="609691" y="3815186"/>
            <a:ext cx="3662743" cy="3295009"/>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4"/>
          </p:nvPr>
        </p:nvSpPr>
        <p:spPr>
          <a:xfrm>
            <a:off x="4275989" y="3815186"/>
            <a:ext cx="3662743" cy="3295009"/>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Content Placeholder 2"/>
          <p:cNvSpPr>
            <a:spLocks noGrp="1"/>
          </p:cNvSpPr>
          <p:nvPr>
            <p:ph idx="15"/>
          </p:nvPr>
        </p:nvSpPr>
        <p:spPr>
          <a:xfrm>
            <a:off x="7948977" y="3815186"/>
            <a:ext cx="3662743" cy="3295009"/>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Tree>
    <p:extLst>
      <p:ext uri="{BB962C8B-B14F-4D97-AF65-F5344CB8AC3E}">
        <p14:creationId xmlns:p14="http://schemas.microsoft.com/office/powerpoint/2010/main" val="180915995"/>
      </p:ext>
    </p:extLst>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3"/>
          </p:nvPr>
        </p:nvSpPr>
        <p:spPr>
          <a:xfrm>
            <a:off x="6515276"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0"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3941923430"/>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1"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9"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169722246"/>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1" y="1607819"/>
            <a:ext cx="11191753" cy="4569046"/>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1"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2166853370"/>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Content Placeholder 2"/>
          <p:cNvSpPr>
            <a:spLocks noGrp="1"/>
          </p:cNvSpPr>
          <p:nvPr>
            <p:ph idx="1"/>
          </p:nvPr>
        </p:nvSpPr>
        <p:spPr>
          <a:xfrm>
            <a:off x="533401" y="1607818"/>
            <a:ext cx="5165508" cy="4578378"/>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3"/>
          </p:nvPr>
        </p:nvSpPr>
        <p:spPr>
          <a:xfrm>
            <a:off x="6515276" y="1607818"/>
            <a:ext cx="5165508" cy="4578378"/>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1"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2288811426"/>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9"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1815472884"/>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1" y="1611513"/>
            <a:ext cx="11191753" cy="4565352"/>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154381977"/>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7245105"/>
            <a:ext cx="2743200" cy="328437"/>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2" name="Content Placeholder 2"/>
          <p:cNvSpPr>
            <a:spLocks noGrp="1"/>
          </p:cNvSpPr>
          <p:nvPr>
            <p:ph idx="1"/>
          </p:nvPr>
        </p:nvSpPr>
        <p:spPr>
          <a:xfrm>
            <a:off x="533401" y="1604865"/>
            <a:ext cx="5334966" cy="4581331"/>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Content Placeholder 2"/>
          <p:cNvSpPr>
            <a:spLocks noGrp="1"/>
          </p:cNvSpPr>
          <p:nvPr>
            <p:ph idx="10"/>
          </p:nvPr>
        </p:nvSpPr>
        <p:spPr>
          <a:xfrm>
            <a:off x="6413338" y="1604865"/>
            <a:ext cx="5334966" cy="4581331"/>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9"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3635924990"/>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47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972598063"/>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018" y="990600"/>
            <a:ext cx="10993967" cy="4343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9814561" y="6464808"/>
            <a:ext cx="2341033" cy="357188"/>
          </a:xfrm>
          <a:prstGeom prst="rect">
            <a:avLst/>
          </a:prstGeom>
        </p:spPr>
        <p:txBody>
          <a:bodyPr anchor="b" anchorCtr="0"/>
          <a:lstStyle>
            <a:lvl1pPr algn="r">
              <a:defRPr sz="1000"/>
            </a:lvl1pPr>
          </a:lstStyle>
          <a:p>
            <a:fld id="{6ECF057E-9430-444F-93F0-FE493214D2F9}" type="slidenum">
              <a:rPr lang="ja-JP" altLang="en-US" smtClean="0">
                <a:solidFill>
                  <a:srgbClr val="3B5985"/>
                </a:solidFill>
              </a:rPr>
              <a:pPr/>
              <a:t>‹#›</a:t>
            </a:fld>
            <a:endParaRPr lang="en-US" altLang="ja-JP" dirty="0">
              <a:solidFill>
                <a:srgbClr val="3B5985"/>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
        <p:nvSpPr>
          <p:cNvPr id="8" name="Rectangle 3"/>
          <p:cNvSpPr>
            <a:spLocks/>
          </p:cNvSpPr>
          <p:nvPr userDrawn="1"/>
        </p:nvSpPr>
        <p:spPr bwMode="auto">
          <a:xfrm>
            <a:off x="1705623" y="6474334"/>
            <a:ext cx="4777731" cy="316998"/>
          </a:xfrm>
          <a:prstGeom prst="rect">
            <a:avLst/>
          </a:prstGeom>
          <a:solidFill>
            <a:srgbClr val="25608A"/>
          </a:solidFill>
          <a:ln>
            <a:noFill/>
          </a:ln>
          <a:extLst/>
        </p:spPr>
        <p:txBody>
          <a:bodyPr lIns="0" tIns="0" rIns="0" bIns="0" anchor="ctr"/>
          <a:lstStyle/>
          <a:p>
            <a:pPr>
              <a:lnSpc>
                <a:spcPct val="120000"/>
              </a:lnSpc>
            </a:pPr>
            <a:r>
              <a:rPr lang="en-US" altLang="en-US" sz="1400" dirty="0" smtClean="0">
                <a:solidFill>
                  <a:srgbClr val="FF6710"/>
                </a:solidFill>
                <a:ea typeface="MS PGothic" pitchFamily="34" charset="-128"/>
                <a:sym typeface="Futura Std Bold"/>
              </a:rPr>
              <a:t>| </a:t>
            </a:r>
            <a:r>
              <a:rPr lang="en-US" altLang="en-US" sz="1050" dirty="0" smtClean="0">
                <a:solidFill>
                  <a:prstClr val="white"/>
                </a:solidFill>
                <a:ea typeface="MS PGothic" pitchFamily="34" charset="-128"/>
                <a:sym typeface="Futura Std Bold"/>
              </a:rPr>
              <a:t>IT Infrastructure </a:t>
            </a:r>
            <a:r>
              <a:rPr lang="en-US" altLang="en-US" sz="1400" dirty="0">
                <a:solidFill>
                  <a:srgbClr val="FF6710"/>
                </a:solidFill>
                <a:ea typeface="MS PGothic" pitchFamily="34" charset="-128"/>
                <a:sym typeface="Futura Std Bold"/>
              </a:rPr>
              <a:t>|</a:t>
            </a:r>
            <a:r>
              <a:rPr lang="en-US" altLang="en-US" sz="1400" dirty="0">
                <a:solidFill>
                  <a:srgbClr val="3B5985"/>
                </a:solidFill>
                <a:ea typeface="MS PGothic" pitchFamily="34" charset="-128"/>
                <a:sym typeface="Futura Std Bold"/>
              </a:rPr>
              <a:t> </a:t>
            </a:r>
            <a:r>
              <a:rPr lang="en-US" altLang="en-US" sz="1050" dirty="0" smtClean="0">
                <a:solidFill>
                  <a:prstClr val="white"/>
                </a:solidFill>
                <a:ea typeface="MS PGothic" pitchFamily="34" charset="-128"/>
                <a:sym typeface="Futura Std Bold"/>
              </a:rPr>
              <a:t>Cloud Solutions</a:t>
            </a:r>
            <a:r>
              <a:rPr lang="en-US" altLang="en-US" sz="1100" dirty="0" smtClean="0">
                <a:solidFill>
                  <a:prstClr val="white"/>
                </a:solidFill>
                <a:ea typeface="MS PGothic" pitchFamily="34" charset="-128"/>
                <a:sym typeface="Futura Std Bold"/>
              </a:rPr>
              <a:t> </a:t>
            </a:r>
            <a:r>
              <a:rPr lang="en-US" altLang="en-US" sz="1400" dirty="0">
                <a:solidFill>
                  <a:srgbClr val="FF6710"/>
                </a:solidFill>
                <a:ea typeface="MS PGothic" pitchFamily="34" charset="-128"/>
                <a:sym typeface="Futura Std Bold"/>
              </a:rPr>
              <a:t>|</a:t>
            </a:r>
            <a:r>
              <a:rPr lang="en-US" altLang="en-US" sz="1400" dirty="0">
                <a:solidFill>
                  <a:srgbClr val="3B5985"/>
                </a:solidFill>
                <a:ea typeface="MS PGothic" pitchFamily="34" charset="-128"/>
                <a:sym typeface="Futura Std Bold"/>
              </a:rPr>
              <a:t> </a:t>
            </a:r>
            <a:r>
              <a:rPr lang="en-US" altLang="en-US" sz="1050" dirty="0" smtClean="0">
                <a:solidFill>
                  <a:prstClr val="white"/>
                </a:solidFill>
                <a:ea typeface="MS PGothic" pitchFamily="34" charset="-128"/>
                <a:sym typeface="Futura Std Bold"/>
              </a:rPr>
              <a:t>Managed Services</a:t>
            </a:r>
            <a:endParaRPr lang="en-US" altLang="en-US" sz="1400" dirty="0">
              <a:solidFill>
                <a:prstClr val="white"/>
              </a:solidFill>
              <a:ea typeface="MS PGothic" pitchFamily="34" charset="-128"/>
              <a:sym typeface="Futura Std Bold"/>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val="0"/>
              </a:ext>
            </a:extLst>
          </a:blip>
          <a:srcRect l="-7998" t="-8032" r="-3496" b="-7839"/>
          <a:stretch/>
        </p:blipFill>
        <p:spPr>
          <a:xfrm>
            <a:off x="438151" y="6474334"/>
            <a:ext cx="1184275" cy="347662"/>
          </a:xfrm>
          <a:prstGeom prst="rect">
            <a:avLst/>
          </a:prstGeom>
          <a:solidFill>
            <a:srgbClr val="25608A"/>
          </a:solidFill>
        </p:spPr>
      </p:pic>
    </p:spTree>
    <p:extLst>
      <p:ext uri="{BB962C8B-B14F-4D97-AF65-F5344CB8AC3E}">
        <p14:creationId xmlns:p14="http://schemas.microsoft.com/office/powerpoint/2010/main" val="2190943090"/>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Content Placeholder 2"/>
          <p:cNvSpPr>
            <a:spLocks noGrp="1"/>
          </p:cNvSpPr>
          <p:nvPr>
            <p:ph idx="10"/>
          </p:nvPr>
        </p:nvSpPr>
        <p:spPr>
          <a:xfrm>
            <a:off x="4419602" y="4669491"/>
            <a:ext cx="7341851" cy="456700"/>
          </a:xfrm>
        </p:spPr>
        <p:txBody>
          <a:bodyPr wrap="square">
            <a:noAutofit/>
          </a:bodyPr>
          <a:lstStyle>
            <a:lvl1pPr marL="0" indent="0" algn="r">
              <a:lnSpc>
                <a:spcPct val="100000"/>
              </a:lnSpc>
              <a:buNone/>
              <a:defRPr sz="6000">
                <a:solidFill>
                  <a:schemeClr val="accent5"/>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Content Placeholder 2"/>
          <p:cNvSpPr>
            <a:spLocks noGrp="1"/>
          </p:cNvSpPr>
          <p:nvPr>
            <p:ph idx="11"/>
          </p:nvPr>
        </p:nvSpPr>
        <p:spPr>
          <a:xfrm>
            <a:off x="416162" y="319145"/>
            <a:ext cx="7341851" cy="456700"/>
          </a:xfrm>
        </p:spPr>
        <p:txBody>
          <a:bodyPr wrap="square">
            <a:noAutofit/>
          </a:bodyPr>
          <a:lstStyle>
            <a:lvl1pPr marL="0" indent="0" algn="l">
              <a:lnSpc>
                <a:spcPct val="100000"/>
              </a:lnSpc>
              <a:buNone/>
              <a:defRPr sz="6000">
                <a:solidFill>
                  <a:schemeClr val="accent5"/>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46113896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2018970" y="3815186"/>
            <a:ext cx="3605462" cy="3295009"/>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8" name="Content Placeholder 2"/>
          <p:cNvSpPr>
            <a:spLocks noGrp="1"/>
          </p:cNvSpPr>
          <p:nvPr>
            <p:ph idx="13"/>
          </p:nvPr>
        </p:nvSpPr>
        <p:spPr>
          <a:xfrm>
            <a:off x="6570915" y="3810771"/>
            <a:ext cx="3605462" cy="3295009"/>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itle 1"/>
          <p:cNvSpPr>
            <a:spLocks noGrp="1"/>
          </p:cNvSpPr>
          <p:nvPr>
            <p:ph type="title"/>
          </p:nvPr>
        </p:nvSpPr>
        <p:spPr>
          <a:xfrm>
            <a:off x="1970843" y="433343"/>
            <a:ext cx="8203935" cy="1325563"/>
          </a:xfrm>
        </p:spPr>
        <p:txBody>
          <a:bodyPr/>
          <a:lstStyle>
            <a:lvl1pPr>
              <a:defRPr b="1">
                <a:solidFill>
                  <a:schemeClr val="bg1"/>
                </a:solidFill>
              </a:defRPr>
            </a:lvl1pPr>
          </a:lstStyle>
          <a:p>
            <a:r>
              <a:rPr lang="en-US" dirty="0" smtClean="0"/>
              <a:t>Click to edit Master title style</a:t>
            </a:r>
            <a:endParaRPr lang="en-US" dirty="0"/>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2937" y="472487"/>
            <a:ext cx="1247274" cy="1247274"/>
          </a:xfrm>
          <a:prstGeom prst="rect">
            <a:avLst/>
          </a:prstGeom>
        </p:spPr>
      </p:pic>
    </p:spTree>
    <p:extLst>
      <p:ext uri="{BB962C8B-B14F-4D97-AF65-F5344CB8AC3E}">
        <p14:creationId xmlns:p14="http://schemas.microsoft.com/office/powerpoint/2010/main" val="3563916880"/>
      </p:ext>
    </p:extLst>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2576004133"/>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1354093698"/>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2089027104"/>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712" y="1825625"/>
            <a:ext cx="10991088" cy="362824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5" name="Title 1"/>
          <p:cNvSpPr>
            <a:spLocks noGrp="1"/>
          </p:cNvSpPr>
          <p:nvPr>
            <p:ph type="title"/>
          </p:nvPr>
        </p:nvSpPr>
        <p:spPr>
          <a:xfrm>
            <a:off x="362712" y="279785"/>
            <a:ext cx="10991088" cy="1325563"/>
          </a:xfrm>
        </p:spPr>
        <p:txBody>
          <a:bodyPr>
            <a:normAutofit/>
          </a:bodyPr>
          <a:lstStyle>
            <a:lvl1pPr>
              <a:defRPr sz="54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91357940"/>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2712" y="279785"/>
            <a:ext cx="10515600" cy="1325563"/>
          </a:xfrm>
        </p:spPr>
        <p:txBody>
          <a:bodyPr>
            <a:normAutofit/>
          </a:bodyPr>
          <a:lstStyle>
            <a:lvl1pPr>
              <a:defRPr sz="5400" b="1"/>
            </a:lvl1pPr>
          </a:lstStyle>
          <a:p>
            <a:r>
              <a:rPr lang="en-US" dirty="0" smtClean="0"/>
              <a:t>Click to edit Master title style</a:t>
            </a:r>
            <a:endParaRPr lang="en-US" dirty="0"/>
          </a:p>
        </p:txBody>
      </p:sp>
      <p:sp>
        <p:nvSpPr>
          <p:cNvPr id="12" name="Content Placeholder 2"/>
          <p:cNvSpPr>
            <a:spLocks noGrp="1"/>
          </p:cNvSpPr>
          <p:nvPr>
            <p:ph idx="1"/>
          </p:nvPr>
        </p:nvSpPr>
        <p:spPr>
          <a:xfrm>
            <a:off x="3680650" y="2418795"/>
            <a:ext cx="2635669" cy="861715"/>
          </a:xfrm>
        </p:spPr>
        <p:txBody>
          <a:bodyPr>
            <a:normAutofit/>
          </a:bodyPr>
          <a:lstStyle>
            <a:lvl1pPr marL="0" indent="0" algn="ctr">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Content Placeholder 2"/>
          <p:cNvSpPr>
            <a:spLocks noGrp="1"/>
          </p:cNvSpPr>
          <p:nvPr>
            <p:ph idx="10"/>
          </p:nvPr>
        </p:nvSpPr>
        <p:spPr>
          <a:xfrm>
            <a:off x="9027246" y="2418795"/>
            <a:ext cx="2635669" cy="861715"/>
          </a:xfrm>
        </p:spPr>
        <p:txBody>
          <a:bodyPr>
            <a:normAutofit/>
          </a:bodyPr>
          <a:lstStyle>
            <a:lvl1pPr marL="0" indent="0" algn="ctr">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Content Placeholder 2"/>
          <p:cNvSpPr>
            <a:spLocks noGrp="1"/>
          </p:cNvSpPr>
          <p:nvPr>
            <p:ph idx="11"/>
          </p:nvPr>
        </p:nvSpPr>
        <p:spPr>
          <a:xfrm>
            <a:off x="2608602" y="4700223"/>
            <a:ext cx="2635669" cy="861715"/>
          </a:xfrm>
        </p:spPr>
        <p:txBody>
          <a:bodyPr>
            <a:normAutofit/>
          </a:bodyPr>
          <a:lstStyle>
            <a:lvl1pPr marL="0" indent="0" algn="ctr">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2"/>
          </p:nvPr>
        </p:nvSpPr>
        <p:spPr>
          <a:xfrm>
            <a:off x="7936982" y="4700222"/>
            <a:ext cx="2635669" cy="861715"/>
          </a:xfrm>
        </p:spPr>
        <p:txBody>
          <a:bodyPr>
            <a:normAutofit/>
          </a:bodyPr>
          <a:lstStyle>
            <a:lvl1pPr marL="0" indent="0" algn="ctr">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Slide Number Placeholder 5"/>
          <p:cNvSpPr>
            <a:spLocks noGrp="1"/>
          </p:cNvSpPr>
          <p:nvPr>
            <p:ph type="sldNum" sz="quarter" idx="13"/>
          </p:nvPr>
        </p:nvSpPr>
        <p:spPr>
          <a:xfrm>
            <a:off x="9342121" y="6453686"/>
            <a:ext cx="2743200" cy="365125"/>
          </a:xfrm>
          <a:prstGeom prst="rect">
            <a:avLst/>
          </a:prstGeom>
        </p:spPr>
        <p:txBody>
          <a:bodyPr/>
          <a:lstStyle>
            <a:lvl1pPr algn="r">
              <a:defRPr sz="1200">
                <a:solidFill>
                  <a:schemeClr val="tx1"/>
                </a:solidFill>
              </a:defRPr>
            </a:lvl1p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2907973685"/>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2712" y="279785"/>
            <a:ext cx="10515600" cy="1325563"/>
          </a:xfrm>
        </p:spPr>
        <p:txBody>
          <a:bodyPr>
            <a:normAutofit/>
          </a:bodyPr>
          <a:lstStyle>
            <a:lvl1pPr>
              <a:defRPr sz="5400" b="1"/>
            </a:lvl1pPr>
          </a:lstStyle>
          <a:p>
            <a:r>
              <a:rPr lang="en-US" dirty="0" smtClean="0"/>
              <a:t>Click to edit Master title style</a:t>
            </a:r>
            <a:endParaRPr lang="en-US" dirty="0"/>
          </a:p>
        </p:txBody>
      </p:sp>
      <p:sp>
        <p:nvSpPr>
          <p:cNvPr id="17" name="Content Placeholder 2"/>
          <p:cNvSpPr>
            <a:spLocks noGrp="1"/>
          </p:cNvSpPr>
          <p:nvPr>
            <p:ph idx="1"/>
          </p:nvPr>
        </p:nvSpPr>
        <p:spPr>
          <a:xfrm>
            <a:off x="961765" y="3264940"/>
            <a:ext cx="3228672" cy="861715"/>
          </a:xfrm>
        </p:spPr>
        <p:txBody>
          <a:bodyPr>
            <a:normAutofit/>
          </a:bodyPr>
          <a:lstStyle>
            <a:lvl1pPr marL="0" indent="0" algn="ctr">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2" name="Content Placeholder 2"/>
          <p:cNvSpPr>
            <a:spLocks noGrp="1"/>
          </p:cNvSpPr>
          <p:nvPr>
            <p:ph idx="10"/>
          </p:nvPr>
        </p:nvSpPr>
        <p:spPr>
          <a:xfrm>
            <a:off x="4494945" y="3264940"/>
            <a:ext cx="3228672" cy="861715"/>
          </a:xfrm>
        </p:spPr>
        <p:txBody>
          <a:bodyPr>
            <a:normAutofit/>
          </a:bodyPr>
          <a:lstStyle>
            <a:lvl1pPr marL="0" indent="0" algn="ctr">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3" name="Content Placeholder 2"/>
          <p:cNvSpPr>
            <a:spLocks noGrp="1"/>
          </p:cNvSpPr>
          <p:nvPr>
            <p:ph idx="11"/>
          </p:nvPr>
        </p:nvSpPr>
        <p:spPr>
          <a:xfrm>
            <a:off x="8028123" y="3264940"/>
            <a:ext cx="3228672" cy="861715"/>
          </a:xfrm>
        </p:spPr>
        <p:txBody>
          <a:bodyPr>
            <a:normAutofit/>
          </a:bodyPr>
          <a:lstStyle>
            <a:lvl1pPr marL="0" indent="0" algn="ctr">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4" name="Content Placeholder 2"/>
          <p:cNvSpPr>
            <a:spLocks noGrp="1"/>
          </p:cNvSpPr>
          <p:nvPr>
            <p:ph idx="12"/>
          </p:nvPr>
        </p:nvSpPr>
        <p:spPr>
          <a:xfrm>
            <a:off x="961765" y="5658651"/>
            <a:ext cx="3228672" cy="861715"/>
          </a:xfrm>
        </p:spPr>
        <p:txBody>
          <a:bodyPr>
            <a:normAutofit/>
          </a:bodyPr>
          <a:lstStyle>
            <a:lvl1pPr marL="0" indent="0" algn="ctr">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5" name="Content Placeholder 2"/>
          <p:cNvSpPr>
            <a:spLocks noGrp="1"/>
          </p:cNvSpPr>
          <p:nvPr>
            <p:ph idx="13"/>
          </p:nvPr>
        </p:nvSpPr>
        <p:spPr>
          <a:xfrm>
            <a:off x="4494945" y="5658651"/>
            <a:ext cx="3228672" cy="861715"/>
          </a:xfrm>
        </p:spPr>
        <p:txBody>
          <a:bodyPr>
            <a:normAutofit/>
          </a:bodyPr>
          <a:lstStyle>
            <a:lvl1pPr marL="0" indent="0" algn="ctr">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6" name="Content Placeholder 2"/>
          <p:cNvSpPr>
            <a:spLocks noGrp="1"/>
          </p:cNvSpPr>
          <p:nvPr>
            <p:ph idx="14"/>
          </p:nvPr>
        </p:nvSpPr>
        <p:spPr>
          <a:xfrm>
            <a:off x="8028123" y="5658651"/>
            <a:ext cx="3228672" cy="861715"/>
          </a:xfrm>
        </p:spPr>
        <p:txBody>
          <a:bodyPr>
            <a:normAutofit/>
          </a:bodyPr>
          <a:lstStyle>
            <a:lvl1pPr marL="0" indent="0" algn="ctr">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858881334"/>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3" name="Content Placeholder 2"/>
          <p:cNvSpPr>
            <a:spLocks noGrp="1"/>
          </p:cNvSpPr>
          <p:nvPr>
            <p:ph idx="11"/>
          </p:nvPr>
        </p:nvSpPr>
        <p:spPr>
          <a:xfrm>
            <a:off x="4279900" y="1784726"/>
            <a:ext cx="7302500" cy="400110"/>
          </a:xfrm>
        </p:spPr>
        <p:txBody>
          <a:bodyPr wrap="square">
            <a:spAutoFit/>
          </a:bodyPr>
          <a:lstStyle>
            <a:lvl1pPr marL="0" indent="0">
              <a:lnSpc>
                <a:spcPct val="100000"/>
              </a:lnSpc>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Title 1"/>
          <p:cNvSpPr>
            <a:spLocks noGrp="1"/>
          </p:cNvSpPr>
          <p:nvPr>
            <p:ph type="title"/>
          </p:nvPr>
        </p:nvSpPr>
        <p:spPr>
          <a:xfrm>
            <a:off x="4279900" y="1003447"/>
            <a:ext cx="8636000" cy="768579"/>
          </a:xfrm>
        </p:spPr>
        <p:txBody>
          <a:bodyPr>
            <a:normAutofit/>
          </a:bodyPr>
          <a:lstStyle>
            <a:lvl1pPr algn="l">
              <a:defRPr sz="4800" b="1"/>
            </a:lvl1pPr>
          </a:lstStyle>
          <a:p>
            <a:r>
              <a:rPr lang="en-US" dirty="0" smtClean="0"/>
              <a:t>Click to edit Master title style</a:t>
            </a:r>
            <a:endParaRPr lang="en-US" dirty="0"/>
          </a:p>
        </p:txBody>
      </p:sp>
    </p:spTree>
    <p:extLst>
      <p:ext uri="{BB962C8B-B14F-4D97-AF65-F5344CB8AC3E}">
        <p14:creationId xmlns:p14="http://schemas.microsoft.com/office/powerpoint/2010/main" val="3581237882"/>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8629" y="2106391"/>
            <a:ext cx="5781876" cy="400110"/>
          </a:xfrm>
        </p:spPr>
        <p:txBody>
          <a:bodyPr wrap="square">
            <a:no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itle 1"/>
          <p:cNvSpPr>
            <a:spLocks noGrp="1"/>
          </p:cNvSpPr>
          <p:nvPr>
            <p:ph type="title"/>
          </p:nvPr>
        </p:nvSpPr>
        <p:spPr>
          <a:xfrm>
            <a:off x="5688629" y="816295"/>
            <a:ext cx="6083300" cy="768579"/>
          </a:xfrm>
        </p:spPr>
        <p:txBody>
          <a:bodyPr>
            <a:normAutofit/>
          </a:bodyPr>
          <a:lstStyle>
            <a:lvl1pPr algn="l">
              <a:defRPr sz="54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15842857"/>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786343305"/>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173864936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4325421" y="1637286"/>
            <a:ext cx="5625547" cy="4416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2712" y="279785"/>
            <a:ext cx="10515600" cy="1325563"/>
          </a:xfrm>
        </p:spPr>
        <p:txBody>
          <a:bodyPr>
            <a:normAutofit/>
          </a:bodyPr>
          <a:lstStyle>
            <a:lvl1pPr>
              <a:defRPr sz="5400" b="1"/>
            </a:lvl1pPr>
          </a:lstStyle>
          <a:p>
            <a:r>
              <a:rPr lang="en-US" dirty="0" smtClean="0"/>
              <a:t>Click to edit Master title style</a:t>
            </a:r>
            <a:endParaRPr lang="en-US" dirty="0"/>
          </a:p>
        </p:txBody>
      </p:sp>
      <p:sp>
        <p:nvSpPr>
          <p:cNvPr id="3" name="Content Placeholder 2"/>
          <p:cNvSpPr>
            <a:spLocks noGrp="1"/>
          </p:cNvSpPr>
          <p:nvPr>
            <p:ph idx="1"/>
          </p:nvPr>
        </p:nvSpPr>
        <p:spPr>
          <a:xfrm>
            <a:off x="5120551" y="2390641"/>
            <a:ext cx="4035287" cy="2920924"/>
          </a:xfrm>
        </p:spPr>
        <p:txBody>
          <a:bodyPr>
            <a:normAutofit/>
          </a:bodyPr>
          <a:lstStyle>
            <a:lvl1pPr marL="0" indent="0">
              <a:lnSpc>
                <a:spcPts val="35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15" name="Picture Placeholder 2"/>
          <p:cNvSpPr>
            <a:spLocks noGrp="1"/>
          </p:cNvSpPr>
          <p:nvPr>
            <p:ph type="pic" idx="13"/>
          </p:nvPr>
        </p:nvSpPr>
        <p:spPr>
          <a:xfrm>
            <a:off x="0" y="1637286"/>
            <a:ext cx="4325421" cy="44118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Picture Placeholder 2"/>
          <p:cNvSpPr>
            <a:spLocks noGrp="1"/>
          </p:cNvSpPr>
          <p:nvPr>
            <p:ph type="pic" idx="14"/>
          </p:nvPr>
        </p:nvSpPr>
        <p:spPr>
          <a:xfrm>
            <a:off x="9950968" y="1637286"/>
            <a:ext cx="2241032" cy="44118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78278203"/>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6990831"/>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1906434057"/>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87600" y="4975225"/>
            <a:ext cx="10515600" cy="1325563"/>
          </a:xfrm>
        </p:spPr>
        <p:txBody>
          <a:bodyPr/>
          <a:lstStyle/>
          <a:p>
            <a:r>
              <a:rPr lang="en-US" smtClean="0"/>
              <a:t>Click to edit Master title style</a:t>
            </a:r>
            <a:endParaRPr lang="en-US"/>
          </a:p>
        </p:txBody>
      </p:sp>
    </p:spTree>
    <p:extLst>
      <p:ext uri="{BB962C8B-B14F-4D97-AF65-F5344CB8AC3E}">
        <p14:creationId xmlns:p14="http://schemas.microsoft.com/office/powerpoint/2010/main" val="1963463759"/>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125373027"/>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2585727859"/>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4127019371"/>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1894661252"/>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1841723125"/>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4" name="Content Placeholder 2"/>
          <p:cNvSpPr>
            <a:spLocks noGrp="1"/>
          </p:cNvSpPr>
          <p:nvPr>
            <p:ph idx="1"/>
          </p:nvPr>
        </p:nvSpPr>
        <p:spPr>
          <a:xfrm>
            <a:off x="609600" y="2105025"/>
            <a:ext cx="5247992"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Content Placeholder 2"/>
          <p:cNvSpPr>
            <a:spLocks noGrp="1"/>
          </p:cNvSpPr>
          <p:nvPr>
            <p:ph idx="13"/>
          </p:nvPr>
        </p:nvSpPr>
        <p:spPr>
          <a:xfrm>
            <a:off x="6348071" y="2105025"/>
            <a:ext cx="5234329"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2385125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5" name="Rectangle 4"/>
          <p:cNvSpPr/>
          <p:nvPr userDrawn="1"/>
        </p:nvSpPr>
        <p:spPr>
          <a:xfrm>
            <a:off x="4542693" y="2219560"/>
            <a:ext cx="4988169" cy="3747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Content Placeholder 2"/>
          <p:cNvSpPr>
            <a:spLocks noGrp="1"/>
          </p:cNvSpPr>
          <p:nvPr>
            <p:ph idx="1"/>
          </p:nvPr>
        </p:nvSpPr>
        <p:spPr>
          <a:xfrm>
            <a:off x="4841631" y="2480332"/>
            <a:ext cx="4384431" cy="3205359"/>
          </a:xfrm>
        </p:spPr>
        <p:txBody>
          <a:bodyPr>
            <a:normAutofit/>
          </a:bodyPr>
          <a:lstStyle>
            <a:lvl1pPr marL="0" indent="0">
              <a:lnSpc>
                <a:spcPts val="35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Picture Placeholder 2"/>
          <p:cNvSpPr>
            <a:spLocks noGrp="1"/>
          </p:cNvSpPr>
          <p:nvPr>
            <p:ph type="pic" idx="14"/>
          </p:nvPr>
        </p:nvSpPr>
        <p:spPr>
          <a:xfrm>
            <a:off x="9530862" y="2219560"/>
            <a:ext cx="2051538" cy="37263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3"/>
          </p:nvPr>
        </p:nvSpPr>
        <p:spPr>
          <a:xfrm>
            <a:off x="604134" y="2219560"/>
            <a:ext cx="3938559" cy="37474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1916595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7" name="Rectangle 6"/>
          <p:cNvSpPr/>
          <p:nvPr userDrawn="1"/>
        </p:nvSpPr>
        <p:spPr>
          <a:xfrm>
            <a:off x="1" y="1639646"/>
            <a:ext cx="5625547" cy="4422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2712" y="279785"/>
            <a:ext cx="10515600" cy="1325563"/>
          </a:xfrm>
        </p:spPr>
        <p:txBody>
          <a:bodyPr>
            <a:normAutofit/>
          </a:bodyPr>
          <a:lstStyle>
            <a:lvl1pPr>
              <a:defRPr sz="5400" b="1"/>
            </a:lvl1pPr>
          </a:lstStyle>
          <a:p>
            <a:r>
              <a:rPr lang="en-US" dirty="0" smtClean="0"/>
              <a:t>Click to edit Master title style</a:t>
            </a:r>
            <a:endParaRPr lang="en-US" dirty="0"/>
          </a:p>
        </p:txBody>
      </p:sp>
      <p:sp>
        <p:nvSpPr>
          <p:cNvPr id="3" name="Content Placeholder 2"/>
          <p:cNvSpPr>
            <a:spLocks noGrp="1"/>
          </p:cNvSpPr>
          <p:nvPr>
            <p:ph idx="1"/>
          </p:nvPr>
        </p:nvSpPr>
        <p:spPr>
          <a:xfrm>
            <a:off x="795131" y="2390641"/>
            <a:ext cx="4035287" cy="2920924"/>
          </a:xfrm>
        </p:spPr>
        <p:txBody>
          <a:bodyPr>
            <a:norm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9" name="Picture Placeholder 2"/>
          <p:cNvSpPr>
            <a:spLocks noGrp="1"/>
          </p:cNvSpPr>
          <p:nvPr>
            <p:ph type="pic" idx="13"/>
          </p:nvPr>
        </p:nvSpPr>
        <p:spPr>
          <a:xfrm>
            <a:off x="5620512" y="1639646"/>
            <a:ext cx="6571488" cy="44229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595347501"/>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5625548" y="2215661"/>
            <a:ext cx="5956852"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9" name="Rectangle 8"/>
          <p:cNvSpPr/>
          <p:nvPr userDrawn="1"/>
        </p:nvSpPr>
        <p:spPr>
          <a:xfrm>
            <a:off x="609600" y="2215661"/>
            <a:ext cx="5015948" cy="3751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949569" y="2625102"/>
            <a:ext cx="4337538"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2763404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609600" y="2215661"/>
            <a:ext cx="3364523"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7" name="Rectangle 6"/>
          <p:cNvSpPr/>
          <p:nvPr userDrawn="1"/>
        </p:nvSpPr>
        <p:spPr>
          <a:xfrm>
            <a:off x="3974123" y="2215661"/>
            <a:ext cx="7608277" cy="3751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4349262" y="2625102"/>
            <a:ext cx="6893169"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53604986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47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609600" y="2215661"/>
            <a:ext cx="3364523"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7" name="Rectangle 6"/>
          <p:cNvSpPr/>
          <p:nvPr userDrawn="1"/>
        </p:nvSpPr>
        <p:spPr>
          <a:xfrm>
            <a:off x="3974123" y="2215661"/>
            <a:ext cx="7608277" cy="3751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4349262" y="2625102"/>
            <a:ext cx="6893169"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904322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51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609600" y="2215661"/>
            <a:ext cx="3364523"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7" name="Rectangle 6"/>
          <p:cNvSpPr/>
          <p:nvPr userDrawn="1"/>
        </p:nvSpPr>
        <p:spPr>
          <a:xfrm>
            <a:off x="3974123" y="2215661"/>
            <a:ext cx="7608277" cy="3751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4349262" y="2625102"/>
            <a:ext cx="6893169"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5845206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49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8416413" y="2215661"/>
            <a:ext cx="3165987"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7" name="Rectangle 6"/>
          <p:cNvSpPr/>
          <p:nvPr userDrawn="1"/>
        </p:nvSpPr>
        <p:spPr>
          <a:xfrm>
            <a:off x="609600" y="2215661"/>
            <a:ext cx="7806813" cy="37513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945411" y="2625102"/>
            <a:ext cx="7116845"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53640339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4935415" y="2215661"/>
            <a:ext cx="6646985"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9" name="Rectangle 8"/>
          <p:cNvSpPr/>
          <p:nvPr userDrawn="1"/>
        </p:nvSpPr>
        <p:spPr>
          <a:xfrm>
            <a:off x="609601" y="2215661"/>
            <a:ext cx="4325814" cy="3751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1008184" y="2625102"/>
            <a:ext cx="3552093"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5800812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6"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609600" y="2105025"/>
            <a:ext cx="11054862"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76517409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4"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809742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46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4" name="Content Placeholder 2"/>
          <p:cNvSpPr>
            <a:spLocks noGrp="1"/>
          </p:cNvSpPr>
          <p:nvPr>
            <p:ph idx="1"/>
          </p:nvPr>
        </p:nvSpPr>
        <p:spPr>
          <a:xfrm>
            <a:off x="609600" y="2105025"/>
            <a:ext cx="3733800"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8671986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48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36" name="Rectangle 35"/>
          <p:cNvSpPr/>
          <p:nvPr userDrawn="1"/>
        </p:nvSpPr>
        <p:spPr>
          <a:xfrm>
            <a:off x="403123" y="1921373"/>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03123" y="1921373"/>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Content Placeholder 2"/>
          <p:cNvSpPr>
            <a:spLocks noGrp="1"/>
          </p:cNvSpPr>
          <p:nvPr>
            <p:ph idx="17"/>
          </p:nvPr>
        </p:nvSpPr>
        <p:spPr>
          <a:xfrm>
            <a:off x="698090" y="2030018"/>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9" name="Rectangle 38"/>
          <p:cNvSpPr/>
          <p:nvPr userDrawn="1"/>
        </p:nvSpPr>
        <p:spPr>
          <a:xfrm>
            <a:off x="403123" y="2606782"/>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03123" y="2606782"/>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Content Placeholder 2"/>
          <p:cNvSpPr>
            <a:spLocks noGrp="1"/>
          </p:cNvSpPr>
          <p:nvPr>
            <p:ph idx="18"/>
          </p:nvPr>
        </p:nvSpPr>
        <p:spPr>
          <a:xfrm>
            <a:off x="698090" y="2704688"/>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2" name="Rectangle 41"/>
          <p:cNvSpPr/>
          <p:nvPr userDrawn="1"/>
        </p:nvSpPr>
        <p:spPr>
          <a:xfrm>
            <a:off x="393290" y="3292191"/>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393290" y="3292191"/>
            <a:ext cx="206477"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Content Placeholder 2"/>
          <p:cNvSpPr>
            <a:spLocks noGrp="1"/>
          </p:cNvSpPr>
          <p:nvPr>
            <p:ph idx="19"/>
          </p:nvPr>
        </p:nvSpPr>
        <p:spPr>
          <a:xfrm>
            <a:off x="688257" y="3407519"/>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5" name="Rectangle 44"/>
          <p:cNvSpPr/>
          <p:nvPr userDrawn="1"/>
        </p:nvSpPr>
        <p:spPr>
          <a:xfrm>
            <a:off x="393290" y="3977600"/>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393290" y="3977600"/>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Content Placeholder 2"/>
          <p:cNvSpPr>
            <a:spLocks noGrp="1"/>
          </p:cNvSpPr>
          <p:nvPr>
            <p:ph idx="20"/>
          </p:nvPr>
        </p:nvSpPr>
        <p:spPr>
          <a:xfrm>
            <a:off x="688257" y="4092021"/>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8" name="Rectangle 47"/>
          <p:cNvSpPr/>
          <p:nvPr userDrawn="1"/>
        </p:nvSpPr>
        <p:spPr>
          <a:xfrm>
            <a:off x="393290" y="4663009"/>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393290" y="4663009"/>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Content Placeholder 2"/>
          <p:cNvSpPr>
            <a:spLocks noGrp="1"/>
          </p:cNvSpPr>
          <p:nvPr>
            <p:ph idx="21"/>
          </p:nvPr>
        </p:nvSpPr>
        <p:spPr>
          <a:xfrm>
            <a:off x="688257" y="4774976"/>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1" name="Rectangle 50"/>
          <p:cNvSpPr/>
          <p:nvPr userDrawn="1"/>
        </p:nvSpPr>
        <p:spPr>
          <a:xfrm>
            <a:off x="393290" y="5348418"/>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ectangle 51"/>
          <p:cNvSpPr/>
          <p:nvPr userDrawn="1"/>
        </p:nvSpPr>
        <p:spPr>
          <a:xfrm>
            <a:off x="393290" y="5348418"/>
            <a:ext cx="206477"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Content Placeholder 2"/>
          <p:cNvSpPr>
            <a:spLocks noGrp="1"/>
          </p:cNvSpPr>
          <p:nvPr>
            <p:ph idx="22"/>
          </p:nvPr>
        </p:nvSpPr>
        <p:spPr>
          <a:xfrm>
            <a:off x="688257" y="5459478"/>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4" name="Rectangle 53"/>
          <p:cNvSpPr/>
          <p:nvPr userDrawn="1"/>
        </p:nvSpPr>
        <p:spPr>
          <a:xfrm>
            <a:off x="403123" y="6033829"/>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ectangle 54"/>
          <p:cNvSpPr/>
          <p:nvPr userDrawn="1"/>
        </p:nvSpPr>
        <p:spPr>
          <a:xfrm>
            <a:off x="403123" y="6033829"/>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Content Placeholder 2"/>
          <p:cNvSpPr>
            <a:spLocks noGrp="1"/>
          </p:cNvSpPr>
          <p:nvPr>
            <p:ph idx="23"/>
          </p:nvPr>
        </p:nvSpPr>
        <p:spPr>
          <a:xfrm>
            <a:off x="698090" y="6142474"/>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25"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0372206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7" name="Rectangle 6"/>
          <p:cNvSpPr/>
          <p:nvPr userDrawn="1"/>
        </p:nvSpPr>
        <p:spPr>
          <a:xfrm>
            <a:off x="1" y="1639646"/>
            <a:ext cx="5016500" cy="4422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2712" y="279785"/>
            <a:ext cx="10515600" cy="1325563"/>
          </a:xfrm>
        </p:spPr>
        <p:txBody>
          <a:bodyPr>
            <a:normAutofit/>
          </a:bodyPr>
          <a:lstStyle>
            <a:lvl1pPr>
              <a:defRPr sz="5400" b="1">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95131" y="2390641"/>
            <a:ext cx="3383170" cy="2920924"/>
          </a:xfrm>
        </p:spPr>
        <p:txBody>
          <a:bodyPr>
            <a:normAutofit/>
          </a:bodyPr>
          <a:lstStyle>
            <a:lvl1pPr marL="0" indent="0">
              <a:lnSpc>
                <a:spcPts val="35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2"/>
                </a:solidFill>
              </a:defRPr>
            </a:lvl1pPr>
          </a:lstStyle>
          <a:p>
            <a:fld id="{0E8DC13E-CE99-4B07-ACA8-802F56D0CA2A}" type="slidenum">
              <a:rPr lang="en-US" smtClean="0">
                <a:solidFill>
                  <a:srgbClr val="6CBDC4"/>
                </a:solidFill>
              </a:rPr>
              <a:pPr/>
              <a:t>‹#›</a:t>
            </a:fld>
            <a:endParaRPr lang="en-US" dirty="0">
              <a:solidFill>
                <a:srgbClr val="6CBDC4"/>
              </a:solidFill>
            </a:endParaRPr>
          </a:p>
        </p:txBody>
      </p:sp>
      <p:sp>
        <p:nvSpPr>
          <p:cNvPr id="14" name="Picture Placeholder 2"/>
          <p:cNvSpPr>
            <a:spLocks noGrp="1"/>
          </p:cNvSpPr>
          <p:nvPr>
            <p:ph type="pic" idx="13"/>
          </p:nvPr>
        </p:nvSpPr>
        <p:spPr>
          <a:xfrm>
            <a:off x="5011170" y="1639646"/>
            <a:ext cx="7180830" cy="4422913"/>
          </a:xfrm>
        </p:spPr>
        <p:txBody>
          <a:bodyPr/>
          <a:lstStyle>
            <a:lvl1pPr marL="0" indent="0">
              <a:buNone/>
              <a:defRPr sz="3200">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55194186"/>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50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grpSp>
        <p:nvGrpSpPr>
          <p:cNvPr id="2" name="Group 1"/>
          <p:cNvGrpSpPr/>
          <p:nvPr userDrawn="1"/>
        </p:nvGrpSpPr>
        <p:grpSpPr>
          <a:xfrm>
            <a:off x="4934281" y="1921373"/>
            <a:ext cx="6648119" cy="731520"/>
            <a:chOff x="403123" y="1921373"/>
            <a:chExt cx="11523406" cy="548640"/>
          </a:xfrm>
        </p:grpSpPr>
        <p:sp>
          <p:nvSpPr>
            <p:cNvPr id="36" name="Rectangle 35"/>
            <p:cNvSpPr/>
            <p:nvPr userDrawn="1"/>
          </p:nvSpPr>
          <p:spPr>
            <a:xfrm>
              <a:off x="403123" y="1921373"/>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03123" y="1921373"/>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8" name="Content Placeholder 2"/>
          <p:cNvSpPr>
            <a:spLocks noGrp="1"/>
          </p:cNvSpPr>
          <p:nvPr>
            <p:ph idx="17"/>
          </p:nvPr>
        </p:nvSpPr>
        <p:spPr>
          <a:xfrm>
            <a:off x="5229249" y="212145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3" name="Group 2"/>
          <p:cNvGrpSpPr/>
          <p:nvPr userDrawn="1"/>
        </p:nvGrpSpPr>
        <p:grpSpPr>
          <a:xfrm>
            <a:off x="4934281" y="2814903"/>
            <a:ext cx="6648119" cy="731520"/>
            <a:chOff x="403123" y="2606782"/>
            <a:chExt cx="11523406" cy="548640"/>
          </a:xfrm>
        </p:grpSpPr>
        <p:sp>
          <p:nvSpPr>
            <p:cNvPr id="39" name="Rectangle 38"/>
            <p:cNvSpPr/>
            <p:nvPr userDrawn="1"/>
          </p:nvSpPr>
          <p:spPr>
            <a:xfrm>
              <a:off x="403123" y="2606782"/>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03123" y="2606782"/>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Content Placeholder 2"/>
          <p:cNvSpPr>
            <a:spLocks noGrp="1"/>
          </p:cNvSpPr>
          <p:nvPr>
            <p:ph idx="18"/>
          </p:nvPr>
        </p:nvSpPr>
        <p:spPr>
          <a:xfrm>
            <a:off x="5229249" y="301498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4" name="Group 3"/>
          <p:cNvGrpSpPr/>
          <p:nvPr userDrawn="1"/>
        </p:nvGrpSpPr>
        <p:grpSpPr>
          <a:xfrm>
            <a:off x="4924448" y="3708433"/>
            <a:ext cx="6648119" cy="731520"/>
            <a:chOff x="393290" y="3292191"/>
            <a:chExt cx="11523406" cy="548640"/>
          </a:xfrm>
        </p:grpSpPr>
        <p:sp>
          <p:nvSpPr>
            <p:cNvPr id="42" name="Rectangle 41"/>
            <p:cNvSpPr/>
            <p:nvPr userDrawn="1"/>
          </p:nvSpPr>
          <p:spPr>
            <a:xfrm>
              <a:off x="393290" y="3292191"/>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393290" y="3292191"/>
              <a:ext cx="206477"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Content Placeholder 2"/>
          <p:cNvSpPr>
            <a:spLocks noGrp="1"/>
          </p:cNvSpPr>
          <p:nvPr>
            <p:ph idx="19"/>
          </p:nvPr>
        </p:nvSpPr>
        <p:spPr>
          <a:xfrm>
            <a:off x="5219416" y="390851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5" name="Group 4"/>
          <p:cNvGrpSpPr/>
          <p:nvPr userDrawn="1"/>
        </p:nvGrpSpPr>
        <p:grpSpPr>
          <a:xfrm>
            <a:off x="4924448" y="4601963"/>
            <a:ext cx="6648119" cy="731520"/>
            <a:chOff x="393290" y="3977600"/>
            <a:chExt cx="11523406" cy="548640"/>
          </a:xfrm>
        </p:grpSpPr>
        <p:sp>
          <p:nvSpPr>
            <p:cNvPr id="45" name="Rectangle 44"/>
            <p:cNvSpPr/>
            <p:nvPr userDrawn="1"/>
          </p:nvSpPr>
          <p:spPr>
            <a:xfrm>
              <a:off x="393290" y="3977600"/>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393290" y="3977600"/>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Content Placeholder 2"/>
          <p:cNvSpPr>
            <a:spLocks noGrp="1"/>
          </p:cNvSpPr>
          <p:nvPr>
            <p:ph idx="20"/>
          </p:nvPr>
        </p:nvSpPr>
        <p:spPr>
          <a:xfrm>
            <a:off x="5219416" y="480204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7" name="Group 6"/>
          <p:cNvGrpSpPr/>
          <p:nvPr userDrawn="1"/>
        </p:nvGrpSpPr>
        <p:grpSpPr>
          <a:xfrm>
            <a:off x="4924448" y="5495492"/>
            <a:ext cx="6648119" cy="731520"/>
            <a:chOff x="393290" y="4663009"/>
            <a:chExt cx="11523406" cy="548640"/>
          </a:xfrm>
        </p:grpSpPr>
        <p:sp>
          <p:nvSpPr>
            <p:cNvPr id="48" name="Rectangle 47"/>
            <p:cNvSpPr/>
            <p:nvPr userDrawn="1"/>
          </p:nvSpPr>
          <p:spPr>
            <a:xfrm>
              <a:off x="393290" y="4663009"/>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393290" y="4663009"/>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0" name="Content Placeholder 2"/>
          <p:cNvSpPr>
            <a:spLocks noGrp="1"/>
          </p:cNvSpPr>
          <p:nvPr>
            <p:ph idx="21"/>
          </p:nvPr>
        </p:nvSpPr>
        <p:spPr>
          <a:xfrm>
            <a:off x="5219416" y="5695577"/>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1" name="Picture Placeholder 2"/>
          <p:cNvSpPr>
            <a:spLocks noGrp="1"/>
          </p:cNvSpPr>
          <p:nvPr>
            <p:ph type="pic" idx="13"/>
          </p:nvPr>
        </p:nvSpPr>
        <p:spPr>
          <a:xfrm>
            <a:off x="471948" y="1921372"/>
            <a:ext cx="4100052" cy="4305639"/>
          </a:xfrm>
        </p:spPr>
        <p:txBody>
          <a:bodyPr/>
          <a:lstStyle>
            <a:lvl1pPr marL="0" indent="0">
              <a:buNone/>
              <a:defRPr sz="32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5"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531149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52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grpSp>
        <p:nvGrpSpPr>
          <p:cNvPr id="2" name="Group 1"/>
          <p:cNvGrpSpPr/>
          <p:nvPr userDrawn="1"/>
        </p:nvGrpSpPr>
        <p:grpSpPr>
          <a:xfrm>
            <a:off x="4934281" y="1921373"/>
            <a:ext cx="6648119" cy="731520"/>
            <a:chOff x="403123" y="1921373"/>
            <a:chExt cx="11523406" cy="548640"/>
          </a:xfrm>
        </p:grpSpPr>
        <p:sp>
          <p:nvSpPr>
            <p:cNvPr id="36" name="Rectangle 35"/>
            <p:cNvSpPr/>
            <p:nvPr userDrawn="1"/>
          </p:nvSpPr>
          <p:spPr>
            <a:xfrm>
              <a:off x="403123" y="1921373"/>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03123" y="1921373"/>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8" name="Content Placeholder 2"/>
          <p:cNvSpPr>
            <a:spLocks noGrp="1"/>
          </p:cNvSpPr>
          <p:nvPr>
            <p:ph idx="17"/>
          </p:nvPr>
        </p:nvSpPr>
        <p:spPr>
          <a:xfrm>
            <a:off x="5229249" y="212145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3" name="Group 2"/>
          <p:cNvGrpSpPr/>
          <p:nvPr userDrawn="1"/>
        </p:nvGrpSpPr>
        <p:grpSpPr>
          <a:xfrm>
            <a:off x="4934281" y="2814903"/>
            <a:ext cx="6648119" cy="731520"/>
            <a:chOff x="403123" y="2606782"/>
            <a:chExt cx="11523406" cy="548640"/>
          </a:xfrm>
        </p:grpSpPr>
        <p:sp>
          <p:nvSpPr>
            <p:cNvPr id="39" name="Rectangle 38"/>
            <p:cNvSpPr/>
            <p:nvPr userDrawn="1"/>
          </p:nvSpPr>
          <p:spPr>
            <a:xfrm>
              <a:off x="403123" y="2606782"/>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03123" y="2606782"/>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Content Placeholder 2"/>
          <p:cNvSpPr>
            <a:spLocks noGrp="1"/>
          </p:cNvSpPr>
          <p:nvPr>
            <p:ph idx="18"/>
          </p:nvPr>
        </p:nvSpPr>
        <p:spPr>
          <a:xfrm>
            <a:off x="5229249" y="301498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4" name="Group 3"/>
          <p:cNvGrpSpPr/>
          <p:nvPr userDrawn="1"/>
        </p:nvGrpSpPr>
        <p:grpSpPr>
          <a:xfrm>
            <a:off x="4924448" y="3708433"/>
            <a:ext cx="6648119" cy="731520"/>
            <a:chOff x="393290" y="3292191"/>
            <a:chExt cx="11523406" cy="548640"/>
          </a:xfrm>
        </p:grpSpPr>
        <p:sp>
          <p:nvSpPr>
            <p:cNvPr id="42" name="Rectangle 41"/>
            <p:cNvSpPr/>
            <p:nvPr userDrawn="1"/>
          </p:nvSpPr>
          <p:spPr>
            <a:xfrm>
              <a:off x="393290" y="3292191"/>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393290" y="3292191"/>
              <a:ext cx="206477"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Content Placeholder 2"/>
          <p:cNvSpPr>
            <a:spLocks noGrp="1"/>
          </p:cNvSpPr>
          <p:nvPr>
            <p:ph idx="19"/>
          </p:nvPr>
        </p:nvSpPr>
        <p:spPr>
          <a:xfrm>
            <a:off x="5219416" y="390851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5" name="Group 4"/>
          <p:cNvGrpSpPr/>
          <p:nvPr userDrawn="1"/>
        </p:nvGrpSpPr>
        <p:grpSpPr>
          <a:xfrm>
            <a:off x="4924448" y="4601963"/>
            <a:ext cx="6648119" cy="731520"/>
            <a:chOff x="393290" y="3977600"/>
            <a:chExt cx="11523406" cy="548640"/>
          </a:xfrm>
        </p:grpSpPr>
        <p:sp>
          <p:nvSpPr>
            <p:cNvPr id="45" name="Rectangle 44"/>
            <p:cNvSpPr/>
            <p:nvPr userDrawn="1"/>
          </p:nvSpPr>
          <p:spPr>
            <a:xfrm>
              <a:off x="393290" y="3977600"/>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393290" y="3977600"/>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Content Placeholder 2"/>
          <p:cNvSpPr>
            <a:spLocks noGrp="1"/>
          </p:cNvSpPr>
          <p:nvPr>
            <p:ph idx="20"/>
          </p:nvPr>
        </p:nvSpPr>
        <p:spPr>
          <a:xfrm>
            <a:off x="5219416" y="480204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1" name="Picture Placeholder 2"/>
          <p:cNvSpPr>
            <a:spLocks noGrp="1"/>
          </p:cNvSpPr>
          <p:nvPr>
            <p:ph type="pic" idx="13"/>
          </p:nvPr>
        </p:nvSpPr>
        <p:spPr>
          <a:xfrm>
            <a:off x="471948" y="1921372"/>
            <a:ext cx="4100052" cy="4305639"/>
          </a:xfrm>
        </p:spPr>
        <p:txBody>
          <a:bodyPr/>
          <a:lstStyle>
            <a:lvl1pPr marL="0" indent="0">
              <a:buNone/>
              <a:defRPr sz="32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5"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215234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9346"/>
            <a:ext cx="1022055" cy="1022055"/>
          </a:xfrm>
          <a:prstGeom prst="rect">
            <a:avLst/>
          </a:prstGeom>
        </p:spPr>
      </p:pic>
      <p:sp>
        <p:nvSpPr>
          <p:cNvPr id="7" name="Content Placeholder 2"/>
          <p:cNvSpPr>
            <a:spLocks noGrp="1"/>
          </p:cNvSpPr>
          <p:nvPr>
            <p:ph idx="1"/>
          </p:nvPr>
        </p:nvSpPr>
        <p:spPr>
          <a:xfrm>
            <a:off x="616286"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Content Placeholder 2"/>
          <p:cNvSpPr>
            <a:spLocks noGrp="1"/>
          </p:cNvSpPr>
          <p:nvPr>
            <p:ph idx="13"/>
          </p:nvPr>
        </p:nvSpPr>
        <p:spPr>
          <a:xfrm>
            <a:off x="4399753"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4"/>
          </p:nvPr>
        </p:nvSpPr>
        <p:spPr>
          <a:xfrm>
            <a:off x="8183220"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Content Placeholder 2"/>
          <p:cNvSpPr>
            <a:spLocks noGrp="1"/>
          </p:cNvSpPr>
          <p:nvPr>
            <p:ph idx="15"/>
          </p:nvPr>
        </p:nvSpPr>
        <p:spPr>
          <a:xfrm>
            <a:off x="616286"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6"/>
          </p:nvPr>
        </p:nvSpPr>
        <p:spPr>
          <a:xfrm>
            <a:off x="4399753"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Content Placeholder 2"/>
          <p:cNvSpPr>
            <a:spLocks noGrp="1"/>
          </p:cNvSpPr>
          <p:nvPr>
            <p:ph idx="17"/>
          </p:nvPr>
        </p:nvSpPr>
        <p:spPr>
          <a:xfrm>
            <a:off x="8183220"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060290999"/>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9346"/>
            <a:ext cx="1022055" cy="1022055"/>
          </a:xfrm>
          <a:prstGeom prst="rect">
            <a:avLst/>
          </a:prstGeom>
        </p:spPr>
      </p:pic>
      <p:sp>
        <p:nvSpPr>
          <p:cNvPr id="15" name="Content Placeholder 2"/>
          <p:cNvSpPr>
            <a:spLocks noGrp="1"/>
          </p:cNvSpPr>
          <p:nvPr>
            <p:ph idx="1"/>
          </p:nvPr>
        </p:nvSpPr>
        <p:spPr>
          <a:xfrm>
            <a:off x="482937" y="2105025"/>
            <a:ext cx="5460663"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7" name="Content Placeholder 2"/>
          <p:cNvSpPr>
            <a:spLocks noGrp="1"/>
          </p:cNvSpPr>
          <p:nvPr>
            <p:ph idx="13"/>
          </p:nvPr>
        </p:nvSpPr>
        <p:spPr>
          <a:xfrm>
            <a:off x="6270018" y="2105024"/>
            <a:ext cx="5460663"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485484249"/>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9346"/>
            <a:ext cx="1022055" cy="1022055"/>
          </a:xfrm>
          <a:prstGeom prst="rect">
            <a:avLst/>
          </a:prstGeom>
        </p:spPr>
      </p:pic>
      <p:sp>
        <p:nvSpPr>
          <p:cNvPr id="17" name="Content Placeholder 2"/>
          <p:cNvSpPr>
            <a:spLocks noGrp="1"/>
          </p:cNvSpPr>
          <p:nvPr>
            <p:ph idx="13"/>
          </p:nvPr>
        </p:nvSpPr>
        <p:spPr>
          <a:xfrm>
            <a:off x="5824721" y="259689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Rectangle 13"/>
          <p:cNvSpPr/>
          <p:nvPr userDrawn="1"/>
        </p:nvSpPr>
        <p:spPr>
          <a:xfrm>
            <a:off x="5824721" y="2140086"/>
            <a:ext cx="5634461" cy="1788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65191116"/>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9346"/>
            <a:ext cx="1022055" cy="1022055"/>
          </a:xfrm>
          <a:prstGeom prst="rect">
            <a:avLst/>
          </a:prstGeom>
        </p:spPr>
      </p:pic>
      <p:sp>
        <p:nvSpPr>
          <p:cNvPr id="15" name="Content Placeholder 2"/>
          <p:cNvSpPr>
            <a:spLocks noGrp="1"/>
          </p:cNvSpPr>
          <p:nvPr>
            <p:ph idx="1"/>
          </p:nvPr>
        </p:nvSpPr>
        <p:spPr>
          <a:xfrm>
            <a:off x="482937" y="2105025"/>
            <a:ext cx="11317766"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982117561"/>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7273"/>
            <a:ext cx="1024128" cy="1024128"/>
          </a:xfrm>
          <a:prstGeom prst="rect">
            <a:avLst/>
          </a:prstGeom>
        </p:spPr>
      </p:pic>
      <p:sp>
        <p:nvSpPr>
          <p:cNvPr id="9" name="Content Placeholder 2"/>
          <p:cNvSpPr>
            <a:spLocks noGrp="1"/>
          </p:cNvSpPr>
          <p:nvPr>
            <p:ph idx="1"/>
          </p:nvPr>
        </p:nvSpPr>
        <p:spPr>
          <a:xfrm>
            <a:off x="616286"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3"/>
          </p:nvPr>
        </p:nvSpPr>
        <p:spPr>
          <a:xfrm>
            <a:off x="4399753"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Content Placeholder 2"/>
          <p:cNvSpPr>
            <a:spLocks noGrp="1"/>
          </p:cNvSpPr>
          <p:nvPr>
            <p:ph idx="14"/>
          </p:nvPr>
        </p:nvSpPr>
        <p:spPr>
          <a:xfrm>
            <a:off x="8183220"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5"/>
          </p:nvPr>
        </p:nvSpPr>
        <p:spPr>
          <a:xfrm>
            <a:off x="616286"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Content Placeholder 2"/>
          <p:cNvSpPr>
            <a:spLocks noGrp="1"/>
          </p:cNvSpPr>
          <p:nvPr>
            <p:ph idx="16"/>
          </p:nvPr>
        </p:nvSpPr>
        <p:spPr>
          <a:xfrm>
            <a:off x="4399753"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7"/>
          </p:nvPr>
        </p:nvSpPr>
        <p:spPr>
          <a:xfrm>
            <a:off x="8183220"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73278964"/>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7273"/>
            <a:ext cx="1024128" cy="1024128"/>
          </a:xfrm>
          <a:prstGeom prst="rect">
            <a:avLst/>
          </a:prstGeom>
        </p:spPr>
      </p:pic>
      <p:sp>
        <p:nvSpPr>
          <p:cNvPr id="16" name="Content Placeholder 2"/>
          <p:cNvSpPr>
            <a:spLocks noGrp="1"/>
          </p:cNvSpPr>
          <p:nvPr>
            <p:ph idx="1"/>
          </p:nvPr>
        </p:nvSpPr>
        <p:spPr>
          <a:xfrm>
            <a:off x="482937" y="2105025"/>
            <a:ext cx="11317766"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664242358"/>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7273"/>
            <a:ext cx="1024128" cy="1024128"/>
          </a:xfrm>
          <a:prstGeom prst="rect">
            <a:avLst/>
          </a:prstGeom>
        </p:spPr>
      </p:pic>
      <p:sp>
        <p:nvSpPr>
          <p:cNvPr id="6" name="Content Placeholder 2"/>
          <p:cNvSpPr>
            <a:spLocks noGrp="1"/>
          </p:cNvSpPr>
          <p:nvPr>
            <p:ph idx="1"/>
          </p:nvPr>
        </p:nvSpPr>
        <p:spPr>
          <a:xfrm>
            <a:off x="482937" y="2105025"/>
            <a:ext cx="5460663"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Content Placeholder 2"/>
          <p:cNvSpPr>
            <a:spLocks noGrp="1"/>
          </p:cNvSpPr>
          <p:nvPr>
            <p:ph idx="13"/>
          </p:nvPr>
        </p:nvSpPr>
        <p:spPr>
          <a:xfrm>
            <a:off x="6270018" y="2105024"/>
            <a:ext cx="5460663"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800079964"/>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53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7273"/>
            <a:ext cx="1024128" cy="1024128"/>
          </a:xfrm>
          <a:prstGeom prst="rect">
            <a:avLst/>
          </a:prstGeom>
        </p:spPr>
      </p:pic>
      <p:sp>
        <p:nvSpPr>
          <p:cNvPr id="10" name="Content Placeholder 2"/>
          <p:cNvSpPr>
            <a:spLocks noGrp="1"/>
          </p:cNvSpPr>
          <p:nvPr>
            <p:ph idx="13"/>
          </p:nvPr>
        </p:nvSpPr>
        <p:spPr>
          <a:xfrm>
            <a:off x="5824721" y="259689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Rectangle 10"/>
          <p:cNvSpPr/>
          <p:nvPr userDrawn="1"/>
        </p:nvSpPr>
        <p:spPr>
          <a:xfrm>
            <a:off x="5824721" y="2140086"/>
            <a:ext cx="5634461" cy="178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9724590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2712" y="279785"/>
            <a:ext cx="10515600" cy="1325563"/>
          </a:xfrm>
        </p:spPr>
        <p:txBody>
          <a:bodyPr>
            <a:normAutofit/>
          </a:bodyPr>
          <a:lstStyle>
            <a:lvl1pPr>
              <a:defRPr sz="5400" b="1">
                <a:solidFill>
                  <a:schemeClr val="accent4"/>
                </a:solidFill>
              </a:defRPr>
            </a:lvl1pPr>
          </a:lstStyle>
          <a:p>
            <a:r>
              <a:rPr lang="en-US" dirty="0" smtClean="0"/>
              <a:t>Click to edit Master title style</a:t>
            </a:r>
            <a:endParaRPr lang="en-US" dirty="0"/>
          </a:p>
        </p:txBody>
      </p:sp>
      <p:sp>
        <p:nvSpPr>
          <p:cNvPr id="7" name="Rectangle 6"/>
          <p:cNvSpPr/>
          <p:nvPr userDrawn="1"/>
        </p:nvSpPr>
        <p:spPr>
          <a:xfrm>
            <a:off x="4352925" y="1609998"/>
            <a:ext cx="7839074" cy="44229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4972050" y="2200275"/>
            <a:ext cx="6445250" cy="3311525"/>
          </a:xfrm>
        </p:spPr>
        <p:txBody>
          <a:bodyPr wrap="square">
            <a:noAutofit/>
          </a:bodyPr>
          <a:lstStyle>
            <a:lvl1pPr marL="0" indent="0">
              <a:lnSpc>
                <a:spcPts val="35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4"/>
                </a:solidFill>
              </a:defRPr>
            </a:lvl1pPr>
          </a:lstStyle>
          <a:p>
            <a:fld id="{0E8DC13E-CE99-4B07-ACA8-802F56D0CA2A}" type="slidenum">
              <a:rPr lang="en-US" smtClean="0">
                <a:solidFill>
                  <a:srgbClr val="EEB04D"/>
                </a:solidFill>
              </a:rPr>
              <a:pPr/>
              <a:t>‹#›</a:t>
            </a:fld>
            <a:endParaRPr lang="en-US" dirty="0">
              <a:solidFill>
                <a:srgbClr val="EEB04D"/>
              </a:solidFill>
            </a:endParaRPr>
          </a:p>
        </p:txBody>
      </p:sp>
      <p:sp>
        <p:nvSpPr>
          <p:cNvPr id="8" name="Picture Placeholder 2"/>
          <p:cNvSpPr>
            <a:spLocks noGrp="1"/>
          </p:cNvSpPr>
          <p:nvPr>
            <p:ph type="pic" idx="13"/>
          </p:nvPr>
        </p:nvSpPr>
        <p:spPr>
          <a:xfrm>
            <a:off x="-1" y="1609998"/>
            <a:ext cx="4352925" cy="4422913"/>
          </a:xfrm>
        </p:spPr>
        <p:txBody>
          <a:bodyPr/>
          <a:lstStyle>
            <a:lvl1pPr marL="0" indent="0">
              <a:buNone/>
              <a:defRPr sz="32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055995780"/>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1314" y="297273"/>
            <a:ext cx="1024128" cy="1024128"/>
          </a:xfrm>
          <a:prstGeom prst="rect">
            <a:avLst/>
          </a:prstGeom>
        </p:spPr>
      </p:pic>
      <p:sp>
        <p:nvSpPr>
          <p:cNvPr id="5" name="Content Placeholder 2"/>
          <p:cNvSpPr>
            <a:spLocks noGrp="1"/>
          </p:cNvSpPr>
          <p:nvPr>
            <p:ph idx="1"/>
          </p:nvPr>
        </p:nvSpPr>
        <p:spPr>
          <a:xfrm>
            <a:off x="616286"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Content Placeholder 2"/>
          <p:cNvSpPr>
            <a:spLocks noGrp="1"/>
          </p:cNvSpPr>
          <p:nvPr>
            <p:ph idx="13"/>
          </p:nvPr>
        </p:nvSpPr>
        <p:spPr>
          <a:xfrm>
            <a:off x="4399753"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Content Placeholder 2"/>
          <p:cNvSpPr>
            <a:spLocks noGrp="1"/>
          </p:cNvSpPr>
          <p:nvPr>
            <p:ph idx="14"/>
          </p:nvPr>
        </p:nvSpPr>
        <p:spPr>
          <a:xfrm>
            <a:off x="8183220"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5"/>
          </p:nvPr>
        </p:nvSpPr>
        <p:spPr>
          <a:xfrm>
            <a:off x="616286"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Content Placeholder 2"/>
          <p:cNvSpPr>
            <a:spLocks noGrp="1"/>
          </p:cNvSpPr>
          <p:nvPr>
            <p:ph idx="16"/>
          </p:nvPr>
        </p:nvSpPr>
        <p:spPr>
          <a:xfrm>
            <a:off x="4399753"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7"/>
          </p:nvPr>
        </p:nvSpPr>
        <p:spPr>
          <a:xfrm>
            <a:off x="8183220"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811403824"/>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54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1314" y="297273"/>
            <a:ext cx="1024128" cy="1024128"/>
          </a:xfrm>
          <a:prstGeom prst="rect">
            <a:avLst/>
          </a:prstGeom>
        </p:spPr>
      </p:pic>
      <p:sp>
        <p:nvSpPr>
          <p:cNvPr id="14"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7" name="Content Placeholder 2"/>
          <p:cNvSpPr>
            <a:spLocks noGrp="1"/>
          </p:cNvSpPr>
          <p:nvPr>
            <p:ph idx="1"/>
          </p:nvPr>
        </p:nvSpPr>
        <p:spPr>
          <a:xfrm>
            <a:off x="482937" y="2105025"/>
            <a:ext cx="11317766"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824761056"/>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5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1314" y="297273"/>
            <a:ext cx="1024128" cy="1024128"/>
          </a:xfrm>
          <a:prstGeom prst="rect">
            <a:avLst/>
          </a:prstGeom>
        </p:spPr>
      </p:pic>
      <p:sp>
        <p:nvSpPr>
          <p:cNvPr id="14"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3"/>
          </p:nvPr>
        </p:nvSpPr>
        <p:spPr>
          <a:xfrm>
            <a:off x="5824721" y="259689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Rectangle 15"/>
          <p:cNvSpPr/>
          <p:nvPr userDrawn="1"/>
        </p:nvSpPr>
        <p:spPr>
          <a:xfrm>
            <a:off x="5824721" y="2140086"/>
            <a:ext cx="5634461" cy="178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52234751"/>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1314" y="297273"/>
            <a:ext cx="1024128" cy="1024128"/>
          </a:xfrm>
          <a:prstGeom prst="rect">
            <a:avLst/>
          </a:prstGeom>
        </p:spPr>
      </p:pic>
      <p:sp>
        <p:nvSpPr>
          <p:cNvPr id="5" name="Content Placeholder 2"/>
          <p:cNvSpPr>
            <a:spLocks noGrp="1"/>
          </p:cNvSpPr>
          <p:nvPr>
            <p:ph idx="1"/>
          </p:nvPr>
        </p:nvSpPr>
        <p:spPr>
          <a:xfrm>
            <a:off x="616286" y="4324284"/>
            <a:ext cx="2365039"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Content Placeholder 2"/>
          <p:cNvSpPr>
            <a:spLocks noGrp="1"/>
          </p:cNvSpPr>
          <p:nvPr>
            <p:ph idx="13"/>
          </p:nvPr>
        </p:nvSpPr>
        <p:spPr>
          <a:xfrm>
            <a:off x="3483311" y="4324284"/>
            <a:ext cx="2365039"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4"/>
          </p:nvPr>
        </p:nvSpPr>
        <p:spPr>
          <a:xfrm>
            <a:off x="6350336" y="4324284"/>
            <a:ext cx="2365039"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5"/>
          </p:nvPr>
        </p:nvSpPr>
        <p:spPr>
          <a:xfrm>
            <a:off x="9217361" y="4324284"/>
            <a:ext cx="2365039"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633127192"/>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56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0" name="Content Placeholder 2"/>
          <p:cNvSpPr>
            <a:spLocks noGrp="1"/>
          </p:cNvSpPr>
          <p:nvPr>
            <p:ph idx="13"/>
          </p:nvPr>
        </p:nvSpPr>
        <p:spPr>
          <a:xfrm>
            <a:off x="5824721" y="259689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Rectangle 10"/>
          <p:cNvSpPr/>
          <p:nvPr userDrawn="1"/>
        </p:nvSpPr>
        <p:spPr>
          <a:xfrm>
            <a:off x="5824721" y="2140086"/>
            <a:ext cx="5634461" cy="1788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63301998"/>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Title 1"/>
          <p:cNvSpPr>
            <a:spLocks noGrp="1"/>
          </p:cNvSpPr>
          <p:nvPr>
            <p:ph type="ctrTitle"/>
          </p:nvPr>
        </p:nvSpPr>
        <p:spPr>
          <a:xfrm>
            <a:off x="426720" y="236840"/>
            <a:ext cx="11338560" cy="2387600"/>
          </a:xfrm>
          <a:prstGeom prst="rect">
            <a:avLst/>
          </a:prstGeom>
        </p:spPr>
        <p:txBody>
          <a:bodyPr anchor="b">
            <a:normAutofit/>
          </a:bodyPr>
          <a:lstStyle>
            <a:lvl1pPr algn="ctr">
              <a:defRPr sz="60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1524000" y="2716515"/>
            <a:ext cx="9144000" cy="1655762"/>
          </a:xfrm>
          <a:prstGeom prst="rect">
            <a:avLst/>
          </a:prstGeom>
        </p:spPr>
        <p:txBody>
          <a:bodyPr>
            <a:normAutofit/>
          </a:bodyPr>
          <a:lstStyle>
            <a:lvl1pPr marL="0" indent="0" algn="ctr">
              <a:buNone/>
              <a:defRPr sz="240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673633716"/>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1232506441"/>
      </p:ext>
    </p:extLst>
  </p:cSld>
  <p:clrMapOvr>
    <a:masterClrMapping/>
  </p:clrMapOvr>
  <p:transition spd="med">
    <p:fade/>
  </p:transition>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Content Placeholder 2"/>
          <p:cNvSpPr>
            <a:spLocks noGrp="1"/>
          </p:cNvSpPr>
          <p:nvPr>
            <p:ph idx="1"/>
          </p:nvPr>
        </p:nvSpPr>
        <p:spPr>
          <a:xfrm>
            <a:off x="533401" y="1607818"/>
            <a:ext cx="5165508" cy="4578378"/>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3"/>
          </p:nvPr>
        </p:nvSpPr>
        <p:spPr>
          <a:xfrm>
            <a:off x="6515276" y="1607818"/>
            <a:ext cx="5165508" cy="4578378"/>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1"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1279237316"/>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sp>
        <p:nvSpPr>
          <p:cNvPr id="21" name="Rectangle 20"/>
          <p:cNvSpPr/>
          <p:nvPr userDrawn="1"/>
        </p:nvSpPr>
        <p:spPr>
          <a:xfrm>
            <a:off x="1157908" y="413919"/>
            <a:ext cx="4938963" cy="1247274"/>
          </a:xfrm>
          <a:prstGeom prst="rect">
            <a:avLst/>
          </a:prstGeom>
          <a:solidFill>
            <a:srgbClr val="EA9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1062" y="413920"/>
            <a:ext cx="1247274" cy="1247274"/>
          </a:xfrm>
          <a:prstGeom prst="rect">
            <a:avLst/>
          </a:prstGeom>
        </p:spPr>
      </p:pic>
      <p:sp>
        <p:nvSpPr>
          <p:cNvPr id="14" name="Title 1"/>
          <p:cNvSpPr>
            <a:spLocks noGrp="1"/>
          </p:cNvSpPr>
          <p:nvPr>
            <p:ph type="title"/>
          </p:nvPr>
        </p:nvSpPr>
        <p:spPr>
          <a:xfrm>
            <a:off x="1862788" y="409499"/>
            <a:ext cx="10515600" cy="1325563"/>
          </a:xfrm>
        </p:spPr>
        <p:txBody>
          <a:bodyPr>
            <a:normAutofit/>
          </a:bodyPr>
          <a:lstStyle>
            <a:lvl1pPr>
              <a:defRPr sz="4400" b="1">
                <a:solidFill>
                  <a:schemeClr val="bg1"/>
                </a:solidFill>
              </a:defRPr>
            </a:lvl1pPr>
          </a:lstStyle>
          <a:p>
            <a:endParaRPr lang="en-US" dirty="0"/>
          </a:p>
        </p:txBody>
      </p:sp>
      <p:sp>
        <p:nvSpPr>
          <p:cNvPr id="16" name="Content Placeholder 2"/>
          <p:cNvSpPr>
            <a:spLocks noGrp="1"/>
          </p:cNvSpPr>
          <p:nvPr>
            <p:ph idx="1"/>
          </p:nvPr>
        </p:nvSpPr>
        <p:spPr>
          <a:xfrm>
            <a:off x="533401" y="2410251"/>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8" name="Content Placeholder 2"/>
          <p:cNvSpPr>
            <a:spLocks noGrp="1"/>
          </p:cNvSpPr>
          <p:nvPr>
            <p:ph idx="13"/>
          </p:nvPr>
        </p:nvSpPr>
        <p:spPr>
          <a:xfrm>
            <a:off x="4327055" y="2410250"/>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9" name="Content Placeholder 2"/>
          <p:cNvSpPr>
            <a:spLocks noGrp="1"/>
          </p:cNvSpPr>
          <p:nvPr>
            <p:ph idx="14"/>
          </p:nvPr>
        </p:nvSpPr>
        <p:spPr>
          <a:xfrm>
            <a:off x="8120709" y="2410250"/>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809269734"/>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sp>
        <p:nvSpPr>
          <p:cNvPr id="21" name="Rectangle 20"/>
          <p:cNvSpPr/>
          <p:nvPr userDrawn="1"/>
        </p:nvSpPr>
        <p:spPr>
          <a:xfrm>
            <a:off x="1157908" y="413919"/>
            <a:ext cx="4938963" cy="1247274"/>
          </a:xfrm>
          <a:prstGeom prst="rect">
            <a:avLst/>
          </a:prstGeom>
          <a:solidFill>
            <a:srgbClr val="EA9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1062" y="413920"/>
            <a:ext cx="1247274" cy="1247274"/>
          </a:xfrm>
          <a:prstGeom prst="rect">
            <a:avLst/>
          </a:prstGeom>
        </p:spPr>
      </p:pic>
      <p:sp>
        <p:nvSpPr>
          <p:cNvPr id="14" name="Title 1"/>
          <p:cNvSpPr>
            <a:spLocks noGrp="1"/>
          </p:cNvSpPr>
          <p:nvPr>
            <p:ph type="title"/>
          </p:nvPr>
        </p:nvSpPr>
        <p:spPr>
          <a:xfrm>
            <a:off x="1862788" y="409499"/>
            <a:ext cx="10515600" cy="1325563"/>
          </a:xfrm>
        </p:spPr>
        <p:txBody>
          <a:bodyPr>
            <a:normAutofit/>
          </a:bodyPr>
          <a:lstStyle>
            <a:lvl1pPr>
              <a:defRPr sz="4400" b="1">
                <a:solidFill>
                  <a:schemeClr val="bg1"/>
                </a:solidFill>
              </a:defRPr>
            </a:lvl1pPr>
          </a:lstStyle>
          <a:p>
            <a:endParaRPr lang="en-US" dirty="0"/>
          </a:p>
        </p:txBody>
      </p:sp>
      <p:sp>
        <p:nvSpPr>
          <p:cNvPr id="16" name="Content Placeholder 2"/>
          <p:cNvSpPr>
            <a:spLocks noGrp="1"/>
          </p:cNvSpPr>
          <p:nvPr>
            <p:ph idx="1"/>
          </p:nvPr>
        </p:nvSpPr>
        <p:spPr>
          <a:xfrm>
            <a:off x="533401" y="2410251"/>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8" name="Content Placeholder 2"/>
          <p:cNvSpPr>
            <a:spLocks noGrp="1"/>
          </p:cNvSpPr>
          <p:nvPr>
            <p:ph idx="13"/>
          </p:nvPr>
        </p:nvSpPr>
        <p:spPr>
          <a:xfrm>
            <a:off x="4327055" y="2410250"/>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9" name="Content Placeholder 2"/>
          <p:cNvSpPr>
            <a:spLocks noGrp="1"/>
          </p:cNvSpPr>
          <p:nvPr>
            <p:ph idx="14"/>
          </p:nvPr>
        </p:nvSpPr>
        <p:spPr>
          <a:xfrm>
            <a:off x="8120709" y="2410250"/>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61659671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712" y="5125709"/>
            <a:ext cx="11463528" cy="369332"/>
          </a:xfrm>
        </p:spPr>
        <p:txBody>
          <a:bodyPr>
            <a:spAutoFit/>
          </a:bodyPr>
          <a:lstStyle>
            <a:lvl1pPr marL="0" indent="0" algn="ctr">
              <a:lnSpc>
                <a:spcPct val="100000"/>
              </a:lnSpc>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
        <p:nvSpPr>
          <p:cNvPr id="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4224003"/>
      </p:ext>
    </p:extLst>
  </p:cSld>
  <p:clrMapOvr>
    <a:masterClrMapping/>
  </p:clrMapOvr>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59_Title and Content">
    <p:spTree>
      <p:nvGrpSpPr>
        <p:cNvPr id="1" name=""/>
        <p:cNvGrpSpPr/>
        <p:nvPr/>
      </p:nvGrpSpPr>
      <p:grpSpPr>
        <a:xfrm>
          <a:off x="0" y="0"/>
          <a:ext cx="0" cy="0"/>
          <a:chOff x="0" y="0"/>
          <a:chExt cx="0" cy="0"/>
        </a:xfrm>
      </p:grpSpPr>
      <p:sp>
        <p:nvSpPr>
          <p:cNvPr id="21" name="Rectangle 20"/>
          <p:cNvSpPr/>
          <p:nvPr userDrawn="1"/>
        </p:nvSpPr>
        <p:spPr>
          <a:xfrm>
            <a:off x="1157908" y="413919"/>
            <a:ext cx="4938963" cy="1247274"/>
          </a:xfrm>
          <a:prstGeom prst="rect">
            <a:avLst/>
          </a:prstGeom>
          <a:solidFill>
            <a:srgbClr val="EA9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1062" y="413920"/>
            <a:ext cx="1247274" cy="1247274"/>
          </a:xfrm>
          <a:prstGeom prst="rect">
            <a:avLst/>
          </a:prstGeom>
        </p:spPr>
      </p:pic>
      <p:sp>
        <p:nvSpPr>
          <p:cNvPr id="14" name="Title 1"/>
          <p:cNvSpPr>
            <a:spLocks noGrp="1"/>
          </p:cNvSpPr>
          <p:nvPr>
            <p:ph type="title"/>
          </p:nvPr>
        </p:nvSpPr>
        <p:spPr>
          <a:xfrm>
            <a:off x="1862788" y="409499"/>
            <a:ext cx="10515600" cy="1325563"/>
          </a:xfrm>
        </p:spPr>
        <p:txBody>
          <a:bodyPr>
            <a:normAutofit/>
          </a:bodyPr>
          <a:lstStyle>
            <a:lvl1pPr>
              <a:defRPr sz="4400" b="1">
                <a:solidFill>
                  <a:schemeClr val="bg1"/>
                </a:solidFill>
              </a:defRPr>
            </a:lvl1pPr>
          </a:lstStyle>
          <a:p>
            <a:endParaRPr lang="en-US" dirty="0"/>
          </a:p>
        </p:txBody>
      </p:sp>
      <p:sp>
        <p:nvSpPr>
          <p:cNvPr id="16" name="Content Placeholder 2"/>
          <p:cNvSpPr>
            <a:spLocks noGrp="1"/>
          </p:cNvSpPr>
          <p:nvPr>
            <p:ph idx="1"/>
          </p:nvPr>
        </p:nvSpPr>
        <p:spPr>
          <a:xfrm>
            <a:off x="533401" y="2410251"/>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8" name="Content Placeholder 2"/>
          <p:cNvSpPr>
            <a:spLocks noGrp="1"/>
          </p:cNvSpPr>
          <p:nvPr>
            <p:ph idx="13"/>
          </p:nvPr>
        </p:nvSpPr>
        <p:spPr>
          <a:xfrm>
            <a:off x="4327055" y="2410250"/>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9" name="Content Placeholder 2"/>
          <p:cNvSpPr>
            <a:spLocks noGrp="1"/>
          </p:cNvSpPr>
          <p:nvPr>
            <p:ph idx="14"/>
          </p:nvPr>
        </p:nvSpPr>
        <p:spPr>
          <a:xfrm>
            <a:off x="8120709" y="2410250"/>
            <a:ext cx="3543782" cy="36282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295372384"/>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7"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
        <p:nvSpPr>
          <p:cNvPr id="18" name="Content Placeholder 2"/>
          <p:cNvSpPr>
            <a:spLocks noGrp="1"/>
          </p:cNvSpPr>
          <p:nvPr>
            <p:ph idx="1"/>
          </p:nvPr>
        </p:nvSpPr>
        <p:spPr>
          <a:xfrm>
            <a:off x="533400" y="1614196"/>
            <a:ext cx="11191754"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3001865214"/>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9" name="Content Placeholder 2"/>
          <p:cNvSpPr>
            <a:spLocks noGrp="1"/>
          </p:cNvSpPr>
          <p:nvPr>
            <p:ph idx="1"/>
          </p:nvPr>
        </p:nvSpPr>
        <p:spPr>
          <a:xfrm>
            <a:off x="533401"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20" name="Content Placeholder 2"/>
          <p:cNvSpPr>
            <a:spLocks noGrp="1"/>
          </p:cNvSpPr>
          <p:nvPr>
            <p:ph idx="13"/>
          </p:nvPr>
        </p:nvSpPr>
        <p:spPr>
          <a:xfrm>
            <a:off x="6515276"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8"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1112206971"/>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6"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8"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9"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8"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1657199597"/>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0" y="1604865"/>
            <a:ext cx="11191754" cy="443363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6"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131070091"/>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3"/>
          </p:nvPr>
        </p:nvSpPr>
        <p:spPr>
          <a:xfrm>
            <a:off x="6515276"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0"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1739050136"/>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1"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9"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3920882633"/>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1" y="1607819"/>
            <a:ext cx="11191753" cy="4569046"/>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1"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3186483156"/>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Content Placeholder 2"/>
          <p:cNvSpPr>
            <a:spLocks noGrp="1"/>
          </p:cNvSpPr>
          <p:nvPr>
            <p:ph idx="1"/>
          </p:nvPr>
        </p:nvSpPr>
        <p:spPr>
          <a:xfrm>
            <a:off x="533401" y="1607818"/>
            <a:ext cx="5165508" cy="4578378"/>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3"/>
          </p:nvPr>
        </p:nvSpPr>
        <p:spPr>
          <a:xfrm>
            <a:off x="6515276" y="1607818"/>
            <a:ext cx="5165508" cy="4578378"/>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1"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4221210136"/>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9"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159164009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accent2"/>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
        <p:nvSpPr>
          <p:cNvPr id="10" name="Content Placeholder 2"/>
          <p:cNvSpPr>
            <a:spLocks noGrp="1"/>
          </p:cNvSpPr>
          <p:nvPr>
            <p:ph idx="1"/>
          </p:nvPr>
        </p:nvSpPr>
        <p:spPr>
          <a:xfrm>
            <a:off x="362712" y="5125709"/>
            <a:ext cx="11463528" cy="369332"/>
          </a:xfrm>
        </p:spPr>
        <p:txBody>
          <a:bodyPr>
            <a:spAutoFit/>
          </a:bodyPr>
          <a:lstStyle>
            <a:lvl1pPr marL="0" indent="0" algn="ctr">
              <a:lnSpc>
                <a:spcPct val="100000"/>
              </a:lnSpc>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71521671"/>
      </p:ext>
    </p:extLst>
  </p:cSld>
  <p:clrMapOvr>
    <a:masterClrMapping/>
  </p:clrMapOvr>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1" y="1611513"/>
            <a:ext cx="11191753" cy="4565352"/>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1704262395"/>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7245105"/>
            <a:ext cx="2743200" cy="328437"/>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2" name="Content Placeholder 2"/>
          <p:cNvSpPr>
            <a:spLocks noGrp="1"/>
          </p:cNvSpPr>
          <p:nvPr>
            <p:ph idx="1"/>
          </p:nvPr>
        </p:nvSpPr>
        <p:spPr>
          <a:xfrm>
            <a:off x="533401" y="1604865"/>
            <a:ext cx="5334966" cy="4581331"/>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Content Placeholder 2"/>
          <p:cNvSpPr>
            <a:spLocks noGrp="1"/>
          </p:cNvSpPr>
          <p:nvPr>
            <p:ph idx="10"/>
          </p:nvPr>
        </p:nvSpPr>
        <p:spPr>
          <a:xfrm>
            <a:off x="6413338" y="1604865"/>
            <a:ext cx="5334966" cy="4581331"/>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9"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924262924"/>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47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4055100412"/>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018" y="990600"/>
            <a:ext cx="10993967" cy="4343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9814561" y="6464808"/>
            <a:ext cx="2341033" cy="357188"/>
          </a:xfrm>
          <a:prstGeom prst="rect">
            <a:avLst/>
          </a:prstGeom>
        </p:spPr>
        <p:txBody>
          <a:bodyPr anchor="b" anchorCtr="0"/>
          <a:lstStyle>
            <a:lvl1pPr algn="r">
              <a:defRPr sz="1000"/>
            </a:lvl1pPr>
          </a:lstStyle>
          <a:p>
            <a:fld id="{6ECF057E-9430-444F-93F0-FE493214D2F9}" type="slidenum">
              <a:rPr lang="ja-JP" altLang="en-US" smtClean="0">
                <a:solidFill>
                  <a:srgbClr val="3B5985"/>
                </a:solidFill>
              </a:rPr>
              <a:pPr/>
              <a:t>‹#›</a:t>
            </a:fld>
            <a:endParaRPr lang="en-US" altLang="ja-JP" dirty="0">
              <a:solidFill>
                <a:srgbClr val="3B5985"/>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
        <p:nvSpPr>
          <p:cNvPr id="8" name="Rectangle 3"/>
          <p:cNvSpPr>
            <a:spLocks/>
          </p:cNvSpPr>
          <p:nvPr userDrawn="1"/>
        </p:nvSpPr>
        <p:spPr bwMode="auto">
          <a:xfrm>
            <a:off x="1705623" y="6474334"/>
            <a:ext cx="4777731" cy="316998"/>
          </a:xfrm>
          <a:prstGeom prst="rect">
            <a:avLst/>
          </a:prstGeom>
          <a:solidFill>
            <a:srgbClr val="25608A"/>
          </a:solidFill>
          <a:ln>
            <a:noFill/>
          </a:ln>
          <a:extLst/>
        </p:spPr>
        <p:txBody>
          <a:bodyPr lIns="0" tIns="0" rIns="0" bIns="0" anchor="ctr"/>
          <a:lstStyle/>
          <a:p>
            <a:pPr>
              <a:lnSpc>
                <a:spcPct val="120000"/>
              </a:lnSpc>
            </a:pPr>
            <a:r>
              <a:rPr lang="en-US" altLang="en-US" sz="1400" dirty="0" smtClean="0">
                <a:solidFill>
                  <a:srgbClr val="FF6710"/>
                </a:solidFill>
                <a:ea typeface="MS PGothic" pitchFamily="34" charset="-128"/>
                <a:sym typeface="Futura Std Bold"/>
              </a:rPr>
              <a:t>| </a:t>
            </a:r>
            <a:r>
              <a:rPr lang="en-US" altLang="en-US" sz="1050" dirty="0" smtClean="0">
                <a:solidFill>
                  <a:prstClr val="white"/>
                </a:solidFill>
                <a:ea typeface="MS PGothic" pitchFamily="34" charset="-128"/>
                <a:sym typeface="Futura Std Bold"/>
              </a:rPr>
              <a:t>IT Infrastructure </a:t>
            </a:r>
            <a:r>
              <a:rPr lang="en-US" altLang="en-US" sz="1400" dirty="0">
                <a:solidFill>
                  <a:srgbClr val="FF6710"/>
                </a:solidFill>
                <a:ea typeface="MS PGothic" pitchFamily="34" charset="-128"/>
                <a:sym typeface="Futura Std Bold"/>
              </a:rPr>
              <a:t>|</a:t>
            </a:r>
            <a:r>
              <a:rPr lang="en-US" altLang="en-US" sz="1400" dirty="0">
                <a:solidFill>
                  <a:srgbClr val="3B5985"/>
                </a:solidFill>
                <a:ea typeface="MS PGothic" pitchFamily="34" charset="-128"/>
                <a:sym typeface="Futura Std Bold"/>
              </a:rPr>
              <a:t> </a:t>
            </a:r>
            <a:r>
              <a:rPr lang="en-US" altLang="en-US" sz="1050" dirty="0" smtClean="0">
                <a:solidFill>
                  <a:prstClr val="white"/>
                </a:solidFill>
                <a:ea typeface="MS PGothic" pitchFamily="34" charset="-128"/>
                <a:sym typeface="Futura Std Bold"/>
              </a:rPr>
              <a:t>Cloud Solutions</a:t>
            </a:r>
            <a:r>
              <a:rPr lang="en-US" altLang="en-US" sz="1100" dirty="0" smtClean="0">
                <a:solidFill>
                  <a:prstClr val="white"/>
                </a:solidFill>
                <a:ea typeface="MS PGothic" pitchFamily="34" charset="-128"/>
                <a:sym typeface="Futura Std Bold"/>
              </a:rPr>
              <a:t> </a:t>
            </a:r>
            <a:r>
              <a:rPr lang="en-US" altLang="en-US" sz="1400" dirty="0">
                <a:solidFill>
                  <a:srgbClr val="FF6710"/>
                </a:solidFill>
                <a:ea typeface="MS PGothic" pitchFamily="34" charset="-128"/>
                <a:sym typeface="Futura Std Bold"/>
              </a:rPr>
              <a:t>|</a:t>
            </a:r>
            <a:r>
              <a:rPr lang="en-US" altLang="en-US" sz="1400" dirty="0">
                <a:solidFill>
                  <a:srgbClr val="3B5985"/>
                </a:solidFill>
                <a:ea typeface="MS PGothic" pitchFamily="34" charset="-128"/>
                <a:sym typeface="Futura Std Bold"/>
              </a:rPr>
              <a:t> </a:t>
            </a:r>
            <a:r>
              <a:rPr lang="en-US" altLang="en-US" sz="1050" dirty="0" smtClean="0">
                <a:solidFill>
                  <a:prstClr val="white"/>
                </a:solidFill>
                <a:ea typeface="MS PGothic" pitchFamily="34" charset="-128"/>
                <a:sym typeface="Futura Std Bold"/>
              </a:rPr>
              <a:t>Managed Services</a:t>
            </a:r>
            <a:endParaRPr lang="en-US" altLang="en-US" sz="1400" dirty="0">
              <a:solidFill>
                <a:prstClr val="white"/>
              </a:solidFill>
              <a:ea typeface="MS PGothic" pitchFamily="34" charset="-128"/>
              <a:sym typeface="Futura Std Bold"/>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val="0"/>
              </a:ext>
            </a:extLst>
          </a:blip>
          <a:srcRect l="-7998" t="-8032" r="-3496" b="-7839"/>
          <a:stretch/>
        </p:blipFill>
        <p:spPr>
          <a:xfrm>
            <a:off x="438151" y="6474334"/>
            <a:ext cx="1184275" cy="347662"/>
          </a:xfrm>
          <a:prstGeom prst="rect">
            <a:avLst/>
          </a:prstGeom>
          <a:solidFill>
            <a:srgbClr val="25608A"/>
          </a:solidFill>
        </p:spPr>
      </p:pic>
    </p:spTree>
    <p:extLst>
      <p:ext uri="{BB962C8B-B14F-4D97-AF65-F5344CB8AC3E}">
        <p14:creationId xmlns:p14="http://schemas.microsoft.com/office/powerpoint/2010/main" val="3668976307"/>
      </p:ext>
    </p:extLst>
  </p:cSld>
  <p:clrMapOvr>
    <a:masterClrMapping/>
  </p:clrMapOvr>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7"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
        <p:nvSpPr>
          <p:cNvPr id="18" name="Content Placeholder 2"/>
          <p:cNvSpPr>
            <a:spLocks noGrp="1"/>
          </p:cNvSpPr>
          <p:nvPr>
            <p:ph idx="1"/>
          </p:nvPr>
        </p:nvSpPr>
        <p:spPr>
          <a:xfrm>
            <a:off x="533400" y="1614196"/>
            <a:ext cx="11191754"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648881357"/>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9" name="Content Placeholder 2"/>
          <p:cNvSpPr>
            <a:spLocks noGrp="1"/>
          </p:cNvSpPr>
          <p:nvPr>
            <p:ph idx="1"/>
          </p:nvPr>
        </p:nvSpPr>
        <p:spPr>
          <a:xfrm>
            <a:off x="533401"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20" name="Content Placeholder 2"/>
          <p:cNvSpPr>
            <a:spLocks noGrp="1"/>
          </p:cNvSpPr>
          <p:nvPr>
            <p:ph idx="13"/>
          </p:nvPr>
        </p:nvSpPr>
        <p:spPr>
          <a:xfrm>
            <a:off x="6515276"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8"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4280083449"/>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6"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8"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9"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8"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1045329299"/>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0" y="1604865"/>
            <a:ext cx="11191754" cy="443363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6"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874482810"/>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3"/>
          </p:nvPr>
        </p:nvSpPr>
        <p:spPr>
          <a:xfrm>
            <a:off x="6515276"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0"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3838487813"/>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1"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9"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31789806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4"/>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
        <p:nvSpPr>
          <p:cNvPr id="10" name="Content Placeholder 2"/>
          <p:cNvSpPr>
            <a:spLocks noGrp="1"/>
          </p:cNvSpPr>
          <p:nvPr>
            <p:ph idx="1"/>
          </p:nvPr>
        </p:nvSpPr>
        <p:spPr>
          <a:xfrm>
            <a:off x="362712" y="5125709"/>
            <a:ext cx="11463528" cy="369332"/>
          </a:xfrm>
        </p:spPr>
        <p:txBody>
          <a:bodyPr>
            <a:spAutoFit/>
          </a:bodyPr>
          <a:lstStyle>
            <a:lvl1pPr marL="0" indent="0" algn="ctr">
              <a:lnSpc>
                <a:spcPct val="100000"/>
              </a:lnSpc>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03328066"/>
      </p:ext>
    </p:extLst>
  </p:cSld>
  <p:clrMapOvr>
    <a:masterClrMapping/>
  </p:clrMapOvr>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1" y="1607819"/>
            <a:ext cx="11191753" cy="4569046"/>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1"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2689789434"/>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Content Placeholder 2"/>
          <p:cNvSpPr>
            <a:spLocks noGrp="1"/>
          </p:cNvSpPr>
          <p:nvPr>
            <p:ph idx="1"/>
          </p:nvPr>
        </p:nvSpPr>
        <p:spPr>
          <a:xfrm>
            <a:off x="533401" y="1607818"/>
            <a:ext cx="5165508" cy="4578378"/>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3"/>
          </p:nvPr>
        </p:nvSpPr>
        <p:spPr>
          <a:xfrm>
            <a:off x="6515276" y="1607818"/>
            <a:ext cx="5165508" cy="4578378"/>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1"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380827280"/>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9"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560972389"/>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1" y="1611513"/>
            <a:ext cx="11191753" cy="4565352"/>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1551814349"/>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7245105"/>
            <a:ext cx="2743200" cy="328437"/>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2" name="Content Placeholder 2"/>
          <p:cNvSpPr>
            <a:spLocks noGrp="1"/>
          </p:cNvSpPr>
          <p:nvPr>
            <p:ph idx="1"/>
          </p:nvPr>
        </p:nvSpPr>
        <p:spPr>
          <a:xfrm>
            <a:off x="533401" y="1604865"/>
            <a:ext cx="5334966" cy="4581331"/>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Content Placeholder 2"/>
          <p:cNvSpPr>
            <a:spLocks noGrp="1"/>
          </p:cNvSpPr>
          <p:nvPr>
            <p:ph idx="10"/>
          </p:nvPr>
        </p:nvSpPr>
        <p:spPr>
          <a:xfrm>
            <a:off x="6413338" y="1604865"/>
            <a:ext cx="5334966" cy="4581331"/>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9"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2708102288"/>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47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1156027958"/>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018" y="990600"/>
            <a:ext cx="10993967" cy="4343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9814561" y="6464808"/>
            <a:ext cx="2341033" cy="357188"/>
          </a:xfrm>
          <a:prstGeom prst="rect">
            <a:avLst/>
          </a:prstGeom>
        </p:spPr>
        <p:txBody>
          <a:bodyPr anchor="b" anchorCtr="0"/>
          <a:lstStyle>
            <a:lvl1pPr algn="r">
              <a:defRPr sz="1000"/>
            </a:lvl1pPr>
          </a:lstStyle>
          <a:p>
            <a:fld id="{6ECF057E-9430-444F-93F0-FE493214D2F9}" type="slidenum">
              <a:rPr lang="ja-JP" altLang="en-US" smtClean="0">
                <a:solidFill>
                  <a:srgbClr val="3B5985"/>
                </a:solidFill>
              </a:rPr>
              <a:pPr/>
              <a:t>‹#›</a:t>
            </a:fld>
            <a:endParaRPr lang="en-US" altLang="ja-JP" dirty="0">
              <a:solidFill>
                <a:srgbClr val="3B5985"/>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
        <p:nvSpPr>
          <p:cNvPr id="8" name="Rectangle 3"/>
          <p:cNvSpPr>
            <a:spLocks/>
          </p:cNvSpPr>
          <p:nvPr userDrawn="1"/>
        </p:nvSpPr>
        <p:spPr bwMode="auto">
          <a:xfrm>
            <a:off x="1705623" y="6474334"/>
            <a:ext cx="4777731" cy="316998"/>
          </a:xfrm>
          <a:prstGeom prst="rect">
            <a:avLst/>
          </a:prstGeom>
          <a:solidFill>
            <a:srgbClr val="25608A"/>
          </a:solidFill>
          <a:ln>
            <a:noFill/>
          </a:ln>
          <a:extLst/>
        </p:spPr>
        <p:txBody>
          <a:bodyPr lIns="0" tIns="0" rIns="0" bIns="0" anchor="ctr"/>
          <a:lstStyle/>
          <a:p>
            <a:pPr>
              <a:lnSpc>
                <a:spcPct val="120000"/>
              </a:lnSpc>
            </a:pPr>
            <a:r>
              <a:rPr lang="en-US" altLang="en-US" sz="1400" dirty="0" smtClean="0">
                <a:solidFill>
                  <a:srgbClr val="FF6710"/>
                </a:solidFill>
                <a:ea typeface="MS PGothic" pitchFamily="34" charset="-128"/>
                <a:sym typeface="Futura Std Bold"/>
              </a:rPr>
              <a:t>| </a:t>
            </a:r>
            <a:r>
              <a:rPr lang="en-US" altLang="en-US" sz="1050" dirty="0" smtClean="0">
                <a:solidFill>
                  <a:prstClr val="white"/>
                </a:solidFill>
                <a:ea typeface="MS PGothic" pitchFamily="34" charset="-128"/>
                <a:sym typeface="Futura Std Bold"/>
              </a:rPr>
              <a:t>IT Infrastructure </a:t>
            </a:r>
            <a:r>
              <a:rPr lang="en-US" altLang="en-US" sz="1400" dirty="0">
                <a:solidFill>
                  <a:srgbClr val="FF6710"/>
                </a:solidFill>
                <a:ea typeface="MS PGothic" pitchFamily="34" charset="-128"/>
                <a:sym typeface="Futura Std Bold"/>
              </a:rPr>
              <a:t>|</a:t>
            </a:r>
            <a:r>
              <a:rPr lang="en-US" altLang="en-US" sz="1400" dirty="0">
                <a:solidFill>
                  <a:srgbClr val="3B5985"/>
                </a:solidFill>
                <a:ea typeface="MS PGothic" pitchFamily="34" charset="-128"/>
                <a:sym typeface="Futura Std Bold"/>
              </a:rPr>
              <a:t> </a:t>
            </a:r>
            <a:r>
              <a:rPr lang="en-US" altLang="en-US" sz="1050" dirty="0" smtClean="0">
                <a:solidFill>
                  <a:prstClr val="white"/>
                </a:solidFill>
                <a:ea typeface="MS PGothic" pitchFamily="34" charset="-128"/>
                <a:sym typeface="Futura Std Bold"/>
              </a:rPr>
              <a:t>Cloud Solutions</a:t>
            </a:r>
            <a:r>
              <a:rPr lang="en-US" altLang="en-US" sz="1100" dirty="0" smtClean="0">
                <a:solidFill>
                  <a:prstClr val="white"/>
                </a:solidFill>
                <a:ea typeface="MS PGothic" pitchFamily="34" charset="-128"/>
                <a:sym typeface="Futura Std Bold"/>
              </a:rPr>
              <a:t> </a:t>
            </a:r>
            <a:r>
              <a:rPr lang="en-US" altLang="en-US" sz="1400" dirty="0">
                <a:solidFill>
                  <a:srgbClr val="FF6710"/>
                </a:solidFill>
                <a:ea typeface="MS PGothic" pitchFamily="34" charset="-128"/>
                <a:sym typeface="Futura Std Bold"/>
              </a:rPr>
              <a:t>|</a:t>
            </a:r>
            <a:r>
              <a:rPr lang="en-US" altLang="en-US" sz="1400" dirty="0">
                <a:solidFill>
                  <a:srgbClr val="3B5985"/>
                </a:solidFill>
                <a:ea typeface="MS PGothic" pitchFamily="34" charset="-128"/>
                <a:sym typeface="Futura Std Bold"/>
              </a:rPr>
              <a:t> </a:t>
            </a:r>
            <a:r>
              <a:rPr lang="en-US" altLang="en-US" sz="1050" dirty="0" smtClean="0">
                <a:solidFill>
                  <a:prstClr val="white"/>
                </a:solidFill>
                <a:ea typeface="MS PGothic" pitchFamily="34" charset="-128"/>
                <a:sym typeface="Futura Std Bold"/>
              </a:rPr>
              <a:t>Managed Services</a:t>
            </a:r>
            <a:endParaRPr lang="en-US" altLang="en-US" sz="1400" dirty="0">
              <a:solidFill>
                <a:prstClr val="white"/>
              </a:solidFill>
              <a:ea typeface="MS PGothic" pitchFamily="34" charset="-128"/>
              <a:sym typeface="Futura Std Bold"/>
            </a:endParaRP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val="0"/>
              </a:ext>
            </a:extLst>
          </a:blip>
          <a:srcRect l="-7998" t="-8032" r="-3496" b="-7839"/>
          <a:stretch/>
        </p:blipFill>
        <p:spPr>
          <a:xfrm>
            <a:off x="438151" y="6474334"/>
            <a:ext cx="1184275" cy="347662"/>
          </a:xfrm>
          <a:prstGeom prst="rect">
            <a:avLst/>
          </a:prstGeom>
          <a:solidFill>
            <a:srgbClr val="25608A"/>
          </a:solidFill>
        </p:spPr>
      </p:pic>
    </p:spTree>
    <p:extLst>
      <p:ext uri="{BB962C8B-B14F-4D97-AF65-F5344CB8AC3E}">
        <p14:creationId xmlns:p14="http://schemas.microsoft.com/office/powerpoint/2010/main" val="186718162"/>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6"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609600" y="2105025"/>
            <a:ext cx="11054862"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762930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4" name="Content Placeholder 2"/>
          <p:cNvSpPr>
            <a:spLocks noGrp="1"/>
          </p:cNvSpPr>
          <p:nvPr>
            <p:ph idx="1"/>
          </p:nvPr>
        </p:nvSpPr>
        <p:spPr>
          <a:xfrm>
            <a:off x="609600" y="2105025"/>
            <a:ext cx="5247992"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Content Placeholder 2"/>
          <p:cNvSpPr>
            <a:spLocks noGrp="1"/>
          </p:cNvSpPr>
          <p:nvPr>
            <p:ph idx="13"/>
          </p:nvPr>
        </p:nvSpPr>
        <p:spPr>
          <a:xfrm>
            <a:off x="6348071" y="2105025"/>
            <a:ext cx="5234329"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269697706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5" name="Rectangle 4"/>
          <p:cNvSpPr/>
          <p:nvPr userDrawn="1"/>
        </p:nvSpPr>
        <p:spPr>
          <a:xfrm>
            <a:off x="4542693" y="1838562"/>
            <a:ext cx="4988169" cy="3747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Content Placeholder 2"/>
          <p:cNvSpPr>
            <a:spLocks noGrp="1"/>
          </p:cNvSpPr>
          <p:nvPr>
            <p:ph idx="1"/>
          </p:nvPr>
        </p:nvSpPr>
        <p:spPr>
          <a:xfrm>
            <a:off x="4841631" y="2099334"/>
            <a:ext cx="4384431" cy="3205359"/>
          </a:xfrm>
        </p:spPr>
        <p:txBody>
          <a:bodyPr>
            <a:normAutofit/>
          </a:bodyPr>
          <a:lstStyle>
            <a:lvl1pPr marL="0" indent="0">
              <a:lnSpc>
                <a:spcPts val="35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Picture Placeholder 2"/>
          <p:cNvSpPr>
            <a:spLocks noGrp="1"/>
          </p:cNvSpPr>
          <p:nvPr>
            <p:ph type="pic" idx="14"/>
          </p:nvPr>
        </p:nvSpPr>
        <p:spPr>
          <a:xfrm>
            <a:off x="9530862" y="1838562"/>
            <a:ext cx="2051538" cy="37263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3"/>
          </p:nvPr>
        </p:nvSpPr>
        <p:spPr>
          <a:xfrm>
            <a:off x="604134" y="1838562"/>
            <a:ext cx="3938559" cy="37474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2178486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chemeClr val="accent5"/>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
        <p:nvSpPr>
          <p:cNvPr id="5" name="Content Placeholder 2"/>
          <p:cNvSpPr>
            <a:spLocks noGrp="1"/>
          </p:cNvSpPr>
          <p:nvPr>
            <p:ph idx="1"/>
          </p:nvPr>
        </p:nvSpPr>
        <p:spPr>
          <a:xfrm>
            <a:off x="362712" y="5125709"/>
            <a:ext cx="11463528" cy="369332"/>
          </a:xfrm>
        </p:spPr>
        <p:txBody>
          <a:bodyPr>
            <a:spAutoFit/>
          </a:bodyPr>
          <a:lstStyle>
            <a:lvl1pPr marL="0" indent="0" algn="ctr">
              <a:lnSpc>
                <a:spcPct val="100000"/>
              </a:lnSpc>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5391828"/>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5625548" y="1747576"/>
            <a:ext cx="5956852"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Rectangle 8"/>
          <p:cNvSpPr/>
          <p:nvPr userDrawn="1"/>
        </p:nvSpPr>
        <p:spPr>
          <a:xfrm>
            <a:off x="609600" y="1747576"/>
            <a:ext cx="5015948" cy="3751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949569" y="2157017"/>
            <a:ext cx="4337538"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273129069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609600" y="1769347"/>
            <a:ext cx="3364523"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7" name="Rectangle 6"/>
          <p:cNvSpPr/>
          <p:nvPr userDrawn="1"/>
        </p:nvSpPr>
        <p:spPr>
          <a:xfrm>
            <a:off x="3974123" y="1769347"/>
            <a:ext cx="7608277" cy="3751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4349262" y="2178788"/>
            <a:ext cx="6893169"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11558147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47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609600" y="1769346"/>
            <a:ext cx="3364523"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7" name="Rectangle 6"/>
          <p:cNvSpPr/>
          <p:nvPr userDrawn="1"/>
        </p:nvSpPr>
        <p:spPr>
          <a:xfrm>
            <a:off x="3974123" y="1769346"/>
            <a:ext cx="7608277" cy="3751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4349262" y="2178787"/>
            <a:ext cx="6893169"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25255551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51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609600" y="1769347"/>
            <a:ext cx="3364523"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7" name="Rectangle 6"/>
          <p:cNvSpPr/>
          <p:nvPr userDrawn="1"/>
        </p:nvSpPr>
        <p:spPr>
          <a:xfrm>
            <a:off x="3974123" y="1769347"/>
            <a:ext cx="7608277" cy="3751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4349262" y="2178788"/>
            <a:ext cx="6893169"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301190354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49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8416413" y="1747575"/>
            <a:ext cx="3165987"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7" name="Rectangle 6"/>
          <p:cNvSpPr/>
          <p:nvPr userDrawn="1"/>
        </p:nvSpPr>
        <p:spPr>
          <a:xfrm>
            <a:off x="609600" y="1747575"/>
            <a:ext cx="7806813" cy="37513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945411" y="2157016"/>
            <a:ext cx="7116845"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13129706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4935415" y="1747576"/>
            <a:ext cx="6646985"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Rectangle 8"/>
          <p:cNvSpPr/>
          <p:nvPr userDrawn="1"/>
        </p:nvSpPr>
        <p:spPr>
          <a:xfrm>
            <a:off x="609601" y="1747576"/>
            <a:ext cx="4325814" cy="3751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1008184" y="2157017"/>
            <a:ext cx="3552093"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198873052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Content Placeholder 2"/>
          <p:cNvSpPr>
            <a:spLocks noGrp="1"/>
          </p:cNvSpPr>
          <p:nvPr>
            <p:ph idx="1"/>
          </p:nvPr>
        </p:nvSpPr>
        <p:spPr>
          <a:xfrm>
            <a:off x="533399" y="1616431"/>
            <a:ext cx="11191754"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18905848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57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6"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
        <p:nvSpPr>
          <p:cNvPr id="5" name="Content Placeholder 2"/>
          <p:cNvSpPr>
            <a:spLocks noGrp="1"/>
          </p:cNvSpPr>
          <p:nvPr>
            <p:ph idx="13"/>
          </p:nvPr>
        </p:nvSpPr>
        <p:spPr>
          <a:xfrm>
            <a:off x="5824721" y="221588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Rectangle 6"/>
          <p:cNvSpPr/>
          <p:nvPr userDrawn="1"/>
        </p:nvSpPr>
        <p:spPr>
          <a:xfrm>
            <a:off x="5824721" y="1759076"/>
            <a:ext cx="5634461" cy="1788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6195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6"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242106830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46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4" name="Content Placeholder 2"/>
          <p:cNvSpPr>
            <a:spLocks noGrp="1"/>
          </p:cNvSpPr>
          <p:nvPr>
            <p:ph idx="1"/>
          </p:nvPr>
        </p:nvSpPr>
        <p:spPr>
          <a:xfrm>
            <a:off x="609600" y="2105025"/>
            <a:ext cx="3733800"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27987682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pPr/>
              <a:t>‹#›</a:t>
            </a:fld>
            <a:endParaRPr lang="en-US" dirty="0"/>
          </a:p>
        </p:txBody>
      </p:sp>
      <p:sp>
        <p:nvSpPr>
          <p:cNvPr id="15" name="Content Placeholder 2"/>
          <p:cNvSpPr>
            <a:spLocks noGrp="1"/>
          </p:cNvSpPr>
          <p:nvPr>
            <p:ph idx="1"/>
          </p:nvPr>
        </p:nvSpPr>
        <p:spPr>
          <a:xfrm>
            <a:off x="533400" y="1604865"/>
            <a:ext cx="11191754" cy="443363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6"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400495678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4303776"/>
          </a:xfrm>
          <a:prstGeom prst="rect">
            <a:avLst/>
          </a:prstGeom>
        </p:spPr>
      </p:pic>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pic>
        <p:nvPicPr>
          <p:cNvPr id="19" name="Picture 18"/>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3767328"/>
            <a:ext cx="12192000" cy="3090672"/>
          </a:xfrm>
          <a:prstGeom prst="rect">
            <a:avLst/>
          </a:prstGeom>
        </p:spPr>
      </p:pic>
      <p:sp>
        <p:nvSpPr>
          <p:cNvPr id="16" name="Rectangle 15"/>
          <p:cNvSpPr/>
          <p:nvPr userDrawn="1"/>
        </p:nvSpPr>
        <p:spPr>
          <a:xfrm>
            <a:off x="627563" y="3092819"/>
            <a:ext cx="5468438" cy="124358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44624" y="3089129"/>
            <a:ext cx="1247274" cy="1247274"/>
          </a:xfrm>
          <a:prstGeom prst="rect">
            <a:avLst/>
          </a:prstGeom>
        </p:spPr>
      </p:pic>
      <p:sp>
        <p:nvSpPr>
          <p:cNvPr id="18" name="Title 1"/>
          <p:cNvSpPr>
            <a:spLocks noGrp="1"/>
          </p:cNvSpPr>
          <p:nvPr>
            <p:ph type="title"/>
          </p:nvPr>
        </p:nvSpPr>
        <p:spPr>
          <a:xfrm>
            <a:off x="2051207" y="3048904"/>
            <a:ext cx="10515600" cy="1325563"/>
          </a:xfrm>
        </p:spPr>
        <p:txBody>
          <a:bodyPr>
            <a:normAutofit/>
          </a:bodyPr>
          <a:lstStyle>
            <a:lvl1pPr>
              <a:defRPr sz="3600" b="1">
                <a:solidFill>
                  <a:schemeClr val="bg1"/>
                </a:solidFill>
              </a:defRPr>
            </a:lvl1pPr>
          </a:lstStyle>
          <a:p>
            <a:endParaRPr lang="en-US" dirty="0"/>
          </a:p>
        </p:txBody>
      </p:sp>
      <p:pic>
        <p:nvPicPr>
          <p:cNvPr id="9" name="Picture 8"/>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0023638" y="162142"/>
            <a:ext cx="1886810" cy="796542"/>
          </a:xfrm>
          <a:prstGeom prst="rect">
            <a:avLst/>
          </a:prstGeom>
        </p:spPr>
      </p:pic>
    </p:spTree>
    <p:extLst>
      <p:ext uri="{BB962C8B-B14F-4D97-AF65-F5344CB8AC3E}">
        <p14:creationId xmlns:p14="http://schemas.microsoft.com/office/powerpoint/2010/main" val="2539519686"/>
      </p:ext>
    </p:extLst>
  </p:cSld>
  <p:clrMapOvr>
    <a:masterClrMapping/>
  </p:clrMapOvr>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48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36" name="Rectangle 35"/>
          <p:cNvSpPr/>
          <p:nvPr userDrawn="1"/>
        </p:nvSpPr>
        <p:spPr>
          <a:xfrm>
            <a:off x="403123" y="1921373"/>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03123" y="1921373"/>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Content Placeholder 2"/>
          <p:cNvSpPr>
            <a:spLocks noGrp="1"/>
          </p:cNvSpPr>
          <p:nvPr>
            <p:ph idx="17"/>
          </p:nvPr>
        </p:nvSpPr>
        <p:spPr>
          <a:xfrm>
            <a:off x="698090" y="2030018"/>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9" name="Rectangle 38"/>
          <p:cNvSpPr/>
          <p:nvPr userDrawn="1"/>
        </p:nvSpPr>
        <p:spPr>
          <a:xfrm>
            <a:off x="403123" y="2606782"/>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03123" y="2606782"/>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Content Placeholder 2"/>
          <p:cNvSpPr>
            <a:spLocks noGrp="1"/>
          </p:cNvSpPr>
          <p:nvPr>
            <p:ph idx="18"/>
          </p:nvPr>
        </p:nvSpPr>
        <p:spPr>
          <a:xfrm>
            <a:off x="698090" y="2704688"/>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2" name="Rectangle 41"/>
          <p:cNvSpPr/>
          <p:nvPr userDrawn="1"/>
        </p:nvSpPr>
        <p:spPr>
          <a:xfrm>
            <a:off x="393290" y="3292191"/>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393290" y="3292191"/>
            <a:ext cx="206477"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Content Placeholder 2"/>
          <p:cNvSpPr>
            <a:spLocks noGrp="1"/>
          </p:cNvSpPr>
          <p:nvPr>
            <p:ph idx="19"/>
          </p:nvPr>
        </p:nvSpPr>
        <p:spPr>
          <a:xfrm>
            <a:off x="688257" y="3407519"/>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5" name="Rectangle 44"/>
          <p:cNvSpPr/>
          <p:nvPr userDrawn="1"/>
        </p:nvSpPr>
        <p:spPr>
          <a:xfrm>
            <a:off x="393290" y="3977600"/>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393290" y="3977600"/>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Content Placeholder 2"/>
          <p:cNvSpPr>
            <a:spLocks noGrp="1"/>
          </p:cNvSpPr>
          <p:nvPr>
            <p:ph idx="20"/>
          </p:nvPr>
        </p:nvSpPr>
        <p:spPr>
          <a:xfrm>
            <a:off x="688257" y="4092021"/>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8" name="Rectangle 47"/>
          <p:cNvSpPr/>
          <p:nvPr userDrawn="1"/>
        </p:nvSpPr>
        <p:spPr>
          <a:xfrm>
            <a:off x="393290" y="4663009"/>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393290" y="4663009"/>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Content Placeholder 2"/>
          <p:cNvSpPr>
            <a:spLocks noGrp="1"/>
          </p:cNvSpPr>
          <p:nvPr>
            <p:ph idx="21"/>
          </p:nvPr>
        </p:nvSpPr>
        <p:spPr>
          <a:xfrm>
            <a:off x="688257" y="4774976"/>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1" name="Rectangle 50"/>
          <p:cNvSpPr/>
          <p:nvPr userDrawn="1"/>
        </p:nvSpPr>
        <p:spPr>
          <a:xfrm>
            <a:off x="393290" y="5348418"/>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ectangle 51"/>
          <p:cNvSpPr/>
          <p:nvPr userDrawn="1"/>
        </p:nvSpPr>
        <p:spPr>
          <a:xfrm>
            <a:off x="393290" y="5348418"/>
            <a:ext cx="206477"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Content Placeholder 2"/>
          <p:cNvSpPr>
            <a:spLocks noGrp="1"/>
          </p:cNvSpPr>
          <p:nvPr>
            <p:ph idx="22"/>
          </p:nvPr>
        </p:nvSpPr>
        <p:spPr>
          <a:xfrm>
            <a:off x="688257" y="5459478"/>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4" name="Rectangle 53"/>
          <p:cNvSpPr/>
          <p:nvPr userDrawn="1"/>
        </p:nvSpPr>
        <p:spPr>
          <a:xfrm>
            <a:off x="403123" y="6033829"/>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ectangle 54"/>
          <p:cNvSpPr/>
          <p:nvPr userDrawn="1"/>
        </p:nvSpPr>
        <p:spPr>
          <a:xfrm>
            <a:off x="403123" y="6033829"/>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Content Placeholder 2"/>
          <p:cNvSpPr>
            <a:spLocks noGrp="1"/>
          </p:cNvSpPr>
          <p:nvPr>
            <p:ph idx="23"/>
          </p:nvPr>
        </p:nvSpPr>
        <p:spPr>
          <a:xfrm>
            <a:off x="698090" y="6142474"/>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26"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53266406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50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grpSp>
        <p:nvGrpSpPr>
          <p:cNvPr id="2" name="Group 1"/>
          <p:cNvGrpSpPr/>
          <p:nvPr userDrawn="1"/>
        </p:nvGrpSpPr>
        <p:grpSpPr>
          <a:xfrm>
            <a:off x="4934281" y="1921373"/>
            <a:ext cx="6648119" cy="731520"/>
            <a:chOff x="403123" y="1921373"/>
            <a:chExt cx="11523406" cy="548640"/>
          </a:xfrm>
        </p:grpSpPr>
        <p:sp>
          <p:nvSpPr>
            <p:cNvPr id="36" name="Rectangle 35"/>
            <p:cNvSpPr/>
            <p:nvPr userDrawn="1"/>
          </p:nvSpPr>
          <p:spPr>
            <a:xfrm>
              <a:off x="403123" y="1921373"/>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03123" y="1921373"/>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8" name="Content Placeholder 2"/>
          <p:cNvSpPr>
            <a:spLocks noGrp="1"/>
          </p:cNvSpPr>
          <p:nvPr>
            <p:ph idx="17"/>
          </p:nvPr>
        </p:nvSpPr>
        <p:spPr>
          <a:xfrm>
            <a:off x="5229249" y="212145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3" name="Group 2"/>
          <p:cNvGrpSpPr/>
          <p:nvPr userDrawn="1"/>
        </p:nvGrpSpPr>
        <p:grpSpPr>
          <a:xfrm>
            <a:off x="4934281" y="2814903"/>
            <a:ext cx="6648119" cy="731520"/>
            <a:chOff x="403123" y="2606782"/>
            <a:chExt cx="11523406" cy="548640"/>
          </a:xfrm>
        </p:grpSpPr>
        <p:sp>
          <p:nvSpPr>
            <p:cNvPr id="39" name="Rectangle 38"/>
            <p:cNvSpPr/>
            <p:nvPr userDrawn="1"/>
          </p:nvSpPr>
          <p:spPr>
            <a:xfrm>
              <a:off x="403123" y="2606782"/>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03123" y="2606782"/>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Content Placeholder 2"/>
          <p:cNvSpPr>
            <a:spLocks noGrp="1"/>
          </p:cNvSpPr>
          <p:nvPr>
            <p:ph idx="18"/>
          </p:nvPr>
        </p:nvSpPr>
        <p:spPr>
          <a:xfrm>
            <a:off x="5229249" y="301498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4" name="Group 3"/>
          <p:cNvGrpSpPr/>
          <p:nvPr userDrawn="1"/>
        </p:nvGrpSpPr>
        <p:grpSpPr>
          <a:xfrm>
            <a:off x="4924448" y="3708433"/>
            <a:ext cx="6648119" cy="731520"/>
            <a:chOff x="393290" y="3292191"/>
            <a:chExt cx="11523406" cy="548640"/>
          </a:xfrm>
        </p:grpSpPr>
        <p:sp>
          <p:nvSpPr>
            <p:cNvPr id="42" name="Rectangle 41"/>
            <p:cNvSpPr/>
            <p:nvPr userDrawn="1"/>
          </p:nvSpPr>
          <p:spPr>
            <a:xfrm>
              <a:off x="393290" y="3292191"/>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393290" y="3292191"/>
              <a:ext cx="206477"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Content Placeholder 2"/>
          <p:cNvSpPr>
            <a:spLocks noGrp="1"/>
          </p:cNvSpPr>
          <p:nvPr>
            <p:ph idx="19"/>
          </p:nvPr>
        </p:nvSpPr>
        <p:spPr>
          <a:xfrm>
            <a:off x="5219416" y="390851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5" name="Group 4"/>
          <p:cNvGrpSpPr/>
          <p:nvPr userDrawn="1"/>
        </p:nvGrpSpPr>
        <p:grpSpPr>
          <a:xfrm>
            <a:off x="4924448" y="4601963"/>
            <a:ext cx="6648119" cy="731520"/>
            <a:chOff x="393290" y="3977600"/>
            <a:chExt cx="11523406" cy="548640"/>
          </a:xfrm>
        </p:grpSpPr>
        <p:sp>
          <p:nvSpPr>
            <p:cNvPr id="45" name="Rectangle 44"/>
            <p:cNvSpPr/>
            <p:nvPr userDrawn="1"/>
          </p:nvSpPr>
          <p:spPr>
            <a:xfrm>
              <a:off x="393290" y="3977600"/>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393290" y="3977600"/>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Content Placeholder 2"/>
          <p:cNvSpPr>
            <a:spLocks noGrp="1"/>
          </p:cNvSpPr>
          <p:nvPr>
            <p:ph idx="20"/>
          </p:nvPr>
        </p:nvSpPr>
        <p:spPr>
          <a:xfrm>
            <a:off x="5219416" y="480204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7" name="Group 6"/>
          <p:cNvGrpSpPr/>
          <p:nvPr userDrawn="1"/>
        </p:nvGrpSpPr>
        <p:grpSpPr>
          <a:xfrm>
            <a:off x="4924448" y="5495492"/>
            <a:ext cx="6648119" cy="731520"/>
            <a:chOff x="393290" y="4663009"/>
            <a:chExt cx="11523406" cy="548640"/>
          </a:xfrm>
        </p:grpSpPr>
        <p:sp>
          <p:nvSpPr>
            <p:cNvPr id="48" name="Rectangle 47"/>
            <p:cNvSpPr/>
            <p:nvPr userDrawn="1"/>
          </p:nvSpPr>
          <p:spPr>
            <a:xfrm>
              <a:off x="393290" y="4663009"/>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393290" y="4663009"/>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0" name="Content Placeholder 2"/>
          <p:cNvSpPr>
            <a:spLocks noGrp="1"/>
          </p:cNvSpPr>
          <p:nvPr>
            <p:ph idx="21"/>
          </p:nvPr>
        </p:nvSpPr>
        <p:spPr>
          <a:xfrm>
            <a:off x="5219416" y="5695577"/>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1" name="Picture Placeholder 2"/>
          <p:cNvSpPr>
            <a:spLocks noGrp="1"/>
          </p:cNvSpPr>
          <p:nvPr>
            <p:ph type="pic" idx="13"/>
          </p:nvPr>
        </p:nvSpPr>
        <p:spPr>
          <a:xfrm>
            <a:off x="471948" y="1921372"/>
            <a:ext cx="4100052" cy="4305639"/>
          </a:xfrm>
        </p:spPr>
        <p:txBody>
          <a:bodyPr/>
          <a:lstStyle>
            <a:lvl1pPr marL="0" indent="0">
              <a:buNone/>
              <a:defRPr sz="32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7"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21797604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52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grpSp>
        <p:nvGrpSpPr>
          <p:cNvPr id="2" name="Group 1"/>
          <p:cNvGrpSpPr/>
          <p:nvPr userDrawn="1"/>
        </p:nvGrpSpPr>
        <p:grpSpPr>
          <a:xfrm>
            <a:off x="4934281" y="1921373"/>
            <a:ext cx="6648119" cy="731520"/>
            <a:chOff x="403123" y="1921373"/>
            <a:chExt cx="11523406" cy="548640"/>
          </a:xfrm>
        </p:grpSpPr>
        <p:sp>
          <p:nvSpPr>
            <p:cNvPr id="36" name="Rectangle 35"/>
            <p:cNvSpPr/>
            <p:nvPr userDrawn="1"/>
          </p:nvSpPr>
          <p:spPr>
            <a:xfrm>
              <a:off x="403123" y="1921373"/>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03123" y="1921373"/>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8" name="Content Placeholder 2"/>
          <p:cNvSpPr>
            <a:spLocks noGrp="1"/>
          </p:cNvSpPr>
          <p:nvPr>
            <p:ph idx="17"/>
          </p:nvPr>
        </p:nvSpPr>
        <p:spPr>
          <a:xfrm>
            <a:off x="5229249" y="212145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3" name="Group 2"/>
          <p:cNvGrpSpPr/>
          <p:nvPr userDrawn="1"/>
        </p:nvGrpSpPr>
        <p:grpSpPr>
          <a:xfrm>
            <a:off x="4934281" y="2814903"/>
            <a:ext cx="6648119" cy="731520"/>
            <a:chOff x="403123" y="2606782"/>
            <a:chExt cx="11523406" cy="548640"/>
          </a:xfrm>
        </p:grpSpPr>
        <p:sp>
          <p:nvSpPr>
            <p:cNvPr id="39" name="Rectangle 38"/>
            <p:cNvSpPr/>
            <p:nvPr userDrawn="1"/>
          </p:nvSpPr>
          <p:spPr>
            <a:xfrm>
              <a:off x="403123" y="2606782"/>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03123" y="2606782"/>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Content Placeholder 2"/>
          <p:cNvSpPr>
            <a:spLocks noGrp="1"/>
          </p:cNvSpPr>
          <p:nvPr>
            <p:ph idx="18"/>
          </p:nvPr>
        </p:nvSpPr>
        <p:spPr>
          <a:xfrm>
            <a:off x="5229249" y="301498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4" name="Group 3"/>
          <p:cNvGrpSpPr/>
          <p:nvPr userDrawn="1"/>
        </p:nvGrpSpPr>
        <p:grpSpPr>
          <a:xfrm>
            <a:off x="4924448" y="3708433"/>
            <a:ext cx="6648119" cy="731520"/>
            <a:chOff x="393290" y="3292191"/>
            <a:chExt cx="11523406" cy="548640"/>
          </a:xfrm>
        </p:grpSpPr>
        <p:sp>
          <p:nvSpPr>
            <p:cNvPr id="42" name="Rectangle 41"/>
            <p:cNvSpPr/>
            <p:nvPr userDrawn="1"/>
          </p:nvSpPr>
          <p:spPr>
            <a:xfrm>
              <a:off x="393290" y="3292191"/>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393290" y="3292191"/>
              <a:ext cx="206477"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Content Placeholder 2"/>
          <p:cNvSpPr>
            <a:spLocks noGrp="1"/>
          </p:cNvSpPr>
          <p:nvPr>
            <p:ph idx="19"/>
          </p:nvPr>
        </p:nvSpPr>
        <p:spPr>
          <a:xfrm>
            <a:off x="5219416" y="390851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5" name="Group 4"/>
          <p:cNvGrpSpPr/>
          <p:nvPr userDrawn="1"/>
        </p:nvGrpSpPr>
        <p:grpSpPr>
          <a:xfrm>
            <a:off x="4924448" y="4601963"/>
            <a:ext cx="6648119" cy="731520"/>
            <a:chOff x="393290" y="3977600"/>
            <a:chExt cx="11523406" cy="548640"/>
          </a:xfrm>
        </p:grpSpPr>
        <p:sp>
          <p:nvSpPr>
            <p:cNvPr id="45" name="Rectangle 44"/>
            <p:cNvSpPr/>
            <p:nvPr userDrawn="1"/>
          </p:nvSpPr>
          <p:spPr>
            <a:xfrm>
              <a:off x="393290" y="3977600"/>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393290" y="3977600"/>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Content Placeholder 2"/>
          <p:cNvSpPr>
            <a:spLocks noGrp="1"/>
          </p:cNvSpPr>
          <p:nvPr>
            <p:ph idx="20"/>
          </p:nvPr>
        </p:nvSpPr>
        <p:spPr>
          <a:xfrm>
            <a:off x="5219416" y="480204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1" name="Picture Placeholder 2"/>
          <p:cNvSpPr>
            <a:spLocks noGrp="1"/>
          </p:cNvSpPr>
          <p:nvPr>
            <p:ph type="pic" idx="13"/>
          </p:nvPr>
        </p:nvSpPr>
        <p:spPr>
          <a:xfrm>
            <a:off x="471948" y="1921372"/>
            <a:ext cx="4100052" cy="4305639"/>
          </a:xfrm>
        </p:spPr>
        <p:txBody>
          <a:bodyPr/>
          <a:lstStyle>
            <a:lvl1pPr marL="0" indent="0">
              <a:buNone/>
              <a:defRPr sz="32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2"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17187152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7" name="Content Placeholder 2"/>
          <p:cNvSpPr>
            <a:spLocks noGrp="1"/>
          </p:cNvSpPr>
          <p:nvPr>
            <p:ph idx="1"/>
          </p:nvPr>
        </p:nvSpPr>
        <p:spPr>
          <a:xfrm>
            <a:off x="616286"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Content Placeholder 2"/>
          <p:cNvSpPr>
            <a:spLocks noGrp="1"/>
          </p:cNvSpPr>
          <p:nvPr>
            <p:ph idx="13"/>
          </p:nvPr>
        </p:nvSpPr>
        <p:spPr>
          <a:xfrm>
            <a:off x="4399753"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4"/>
          </p:nvPr>
        </p:nvSpPr>
        <p:spPr>
          <a:xfrm>
            <a:off x="8183220"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Content Placeholder 2"/>
          <p:cNvSpPr>
            <a:spLocks noGrp="1"/>
          </p:cNvSpPr>
          <p:nvPr>
            <p:ph idx="15"/>
          </p:nvPr>
        </p:nvSpPr>
        <p:spPr>
          <a:xfrm>
            <a:off x="616286"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6"/>
          </p:nvPr>
        </p:nvSpPr>
        <p:spPr>
          <a:xfrm>
            <a:off x="4399753"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Content Placeholder 2"/>
          <p:cNvSpPr>
            <a:spLocks noGrp="1"/>
          </p:cNvSpPr>
          <p:nvPr>
            <p:ph idx="17"/>
          </p:nvPr>
        </p:nvSpPr>
        <p:spPr>
          <a:xfrm>
            <a:off x="8183220"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1647443529"/>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482937" y="2105025"/>
            <a:ext cx="5460663"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7" name="Content Placeholder 2"/>
          <p:cNvSpPr>
            <a:spLocks noGrp="1"/>
          </p:cNvSpPr>
          <p:nvPr>
            <p:ph idx="13"/>
          </p:nvPr>
        </p:nvSpPr>
        <p:spPr>
          <a:xfrm>
            <a:off x="6270018" y="2105024"/>
            <a:ext cx="5460663"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
        <p:nvSpPr>
          <p:cNvPr id="10"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2243884638"/>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
        <p:nvSpPr>
          <p:cNvPr id="10"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sp>
        <p:nvSpPr>
          <p:cNvPr id="11" name="Content Placeholder 2"/>
          <p:cNvSpPr>
            <a:spLocks noGrp="1"/>
          </p:cNvSpPr>
          <p:nvPr>
            <p:ph idx="13"/>
          </p:nvPr>
        </p:nvSpPr>
        <p:spPr>
          <a:xfrm>
            <a:off x="5824721" y="221588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Rectangle 11"/>
          <p:cNvSpPr/>
          <p:nvPr userDrawn="1"/>
        </p:nvSpPr>
        <p:spPr>
          <a:xfrm>
            <a:off x="5824721" y="1759076"/>
            <a:ext cx="5634461" cy="1788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53538251"/>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
        <p:nvSpPr>
          <p:cNvPr id="9"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sp>
        <p:nvSpPr>
          <p:cNvPr id="10" name="Content Placeholder 2"/>
          <p:cNvSpPr>
            <a:spLocks noGrp="1"/>
          </p:cNvSpPr>
          <p:nvPr>
            <p:ph idx="1"/>
          </p:nvPr>
        </p:nvSpPr>
        <p:spPr>
          <a:xfrm>
            <a:off x="533399" y="1616431"/>
            <a:ext cx="11191754"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603612145"/>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Content Placeholder 2"/>
          <p:cNvSpPr>
            <a:spLocks noGrp="1"/>
          </p:cNvSpPr>
          <p:nvPr>
            <p:ph idx="1"/>
          </p:nvPr>
        </p:nvSpPr>
        <p:spPr>
          <a:xfrm>
            <a:off x="616286"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3"/>
          </p:nvPr>
        </p:nvSpPr>
        <p:spPr>
          <a:xfrm>
            <a:off x="4399753"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Content Placeholder 2"/>
          <p:cNvSpPr>
            <a:spLocks noGrp="1"/>
          </p:cNvSpPr>
          <p:nvPr>
            <p:ph idx="14"/>
          </p:nvPr>
        </p:nvSpPr>
        <p:spPr>
          <a:xfrm>
            <a:off x="8183220"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5"/>
          </p:nvPr>
        </p:nvSpPr>
        <p:spPr>
          <a:xfrm>
            <a:off x="616286"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Content Placeholder 2"/>
          <p:cNvSpPr>
            <a:spLocks noGrp="1"/>
          </p:cNvSpPr>
          <p:nvPr>
            <p:ph idx="16"/>
          </p:nvPr>
        </p:nvSpPr>
        <p:spPr>
          <a:xfrm>
            <a:off x="4399753"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7"/>
          </p:nvPr>
        </p:nvSpPr>
        <p:spPr>
          <a:xfrm>
            <a:off x="8183220"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8"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2508404228"/>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0"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sp>
        <p:nvSpPr>
          <p:cNvPr id="11" name="Content Placeholder 2"/>
          <p:cNvSpPr>
            <a:spLocks noGrp="1"/>
          </p:cNvSpPr>
          <p:nvPr>
            <p:ph idx="1"/>
          </p:nvPr>
        </p:nvSpPr>
        <p:spPr>
          <a:xfrm>
            <a:off x="533399" y="1616431"/>
            <a:ext cx="11191754"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792379205"/>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0"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sp>
        <p:nvSpPr>
          <p:cNvPr id="7" name="Content Placeholder 2"/>
          <p:cNvSpPr>
            <a:spLocks noGrp="1"/>
          </p:cNvSpPr>
          <p:nvPr>
            <p:ph idx="13"/>
          </p:nvPr>
        </p:nvSpPr>
        <p:spPr>
          <a:xfrm>
            <a:off x="5824721" y="221588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Rectangle 8"/>
          <p:cNvSpPr/>
          <p:nvPr userDrawn="1"/>
        </p:nvSpPr>
        <p:spPr>
          <a:xfrm>
            <a:off x="5824721" y="1759076"/>
            <a:ext cx="5634461" cy="178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5420161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4303776"/>
          </a:xfrm>
          <a:prstGeom prst="rect">
            <a:avLst/>
          </a:prstGeom>
        </p:spPr>
      </p:pic>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3767328"/>
            <a:ext cx="12192000" cy="3090672"/>
          </a:xfrm>
          <a:prstGeom prst="rect">
            <a:avLst/>
          </a:prstGeom>
        </p:spPr>
      </p:pic>
      <p:sp>
        <p:nvSpPr>
          <p:cNvPr id="18" name="Rectangle 17"/>
          <p:cNvSpPr/>
          <p:nvPr userDrawn="1"/>
        </p:nvSpPr>
        <p:spPr>
          <a:xfrm>
            <a:off x="544625" y="3092819"/>
            <a:ext cx="5562261" cy="124358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44626" y="3092819"/>
            <a:ext cx="1243584" cy="1243584"/>
          </a:xfrm>
          <a:prstGeom prst="rect">
            <a:avLst/>
          </a:prstGeom>
        </p:spPr>
      </p:pic>
      <p:sp>
        <p:nvSpPr>
          <p:cNvPr id="20" name="Title 1"/>
          <p:cNvSpPr>
            <a:spLocks noGrp="1"/>
          </p:cNvSpPr>
          <p:nvPr>
            <p:ph type="title"/>
          </p:nvPr>
        </p:nvSpPr>
        <p:spPr>
          <a:xfrm>
            <a:off x="2051209" y="3048510"/>
            <a:ext cx="10515600" cy="1325563"/>
          </a:xfrm>
        </p:spPr>
        <p:txBody>
          <a:bodyPr>
            <a:normAutofit/>
          </a:bodyPr>
          <a:lstStyle>
            <a:lvl1pPr>
              <a:defRPr sz="3600" b="1">
                <a:solidFill>
                  <a:schemeClr val="bg1"/>
                </a:solidFill>
              </a:defRPr>
            </a:lvl1pPr>
          </a:lstStyle>
          <a:p>
            <a:endParaRPr lang="en-US" dirty="0"/>
          </a:p>
        </p:txBody>
      </p:sp>
      <p:pic>
        <p:nvPicPr>
          <p:cNvPr id="9" name="Picture 8"/>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0023638" y="162142"/>
            <a:ext cx="1886810" cy="796542"/>
          </a:xfrm>
          <a:prstGeom prst="rect">
            <a:avLst/>
          </a:prstGeom>
        </p:spPr>
      </p:pic>
    </p:spTree>
    <p:extLst>
      <p:ext uri="{BB962C8B-B14F-4D97-AF65-F5344CB8AC3E}">
        <p14:creationId xmlns:p14="http://schemas.microsoft.com/office/powerpoint/2010/main" val="150268732"/>
      </p:ext>
    </p:extLst>
  </p:cSld>
  <p:clrMapOvr>
    <a:masterClrMapping/>
  </p:clrMapOvr>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6" name="Content Placeholder 2"/>
          <p:cNvSpPr>
            <a:spLocks noGrp="1"/>
          </p:cNvSpPr>
          <p:nvPr>
            <p:ph idx="1"/>
          </p:nvPr>
        </p:nvSpPr>
        <p:spPr>
          <a:xfrm>
            <a:off x="482937" y="2105025"/>
            <a:ext cx="5460663"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Content Placeholder 2"/>
          <p:cNvSpPr>
            <a:spLocks noGrp="1"/>
          </p:cNvSpPr>
          <p:nvPr>
            <p:ph idx="13"/>
          </p:nvPr>
        </p:nvSpPr>
        <p:spPr>
          <a:xfrm>
            <a:off x="6270018" y="2105024"/>
            <a:ext cx="5460663"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2"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4226013852"/>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53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0" name="Content Placeholder 2"/>
          <p:cNvSpPr>
            <a:spLocks noGrp="1"/>
          </p:cNvSpPr>
          <p:nvPr>
            <p:ph idx="13"/>
          </p:nvPr>
        </p:nvSpPr>
        <p:spPr>
          <a:xfrm>
            <a:off x="5824721" y="259689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Rectangle 10"/>
          <p:cNvSpPr/>
          <p:nvPr userDrawn="1"/>
        </p:nvSpPr>
        <p:spPr>
          <a:xfrm>
            <a:off x="5824721" y="2140086"/>
            <a:ext cx="5634461" cy="178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4"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1894103338"/>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5" name="Content Placeholder 2"/>
          <p:cNvSpPr>
            <a:spLocks noGrp="1"/>
          </p:cNvSpPr>
          <p:nvPr>
            <p:ph idx="1"/>
          </p:nvPr>
        </p:nvSpPr>
        <p:spPr>
          <a:xfrm>
            <a:off x="616286"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Content Placeholder 2"/>
          <p:cNvSpPr>
            <a:spLocks noGrp="1"/>
          </p:cNvSpPr>
          <p:nvPr>
            <p:ph idx="13"/>
          </p:nvPr>
        </p:nvSpPr>
        <p:spPr>
          <a:xfrm>
            <a:off x="4399753"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Content Placeholder 2"/>
          <p:cNvSpPr>
            <a:spLocks noGrp="1"/>
          </p:cNvSpPr>
          <p:nvPr>
            <p:ph idx="14"/>
          </p:nvPr>
        </p:nvSpPr>
        <p:spPr>
          <a:xfrm>
            <a:off x="8183220"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5"/>
          </p:nvPr>
        </p:nvSpPr>
        <p:spPr>
          <a:xfrm>
            <a:off x="616286"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Content Placeholder 2"/>
          <p:cNvSpPr>
            <a:spLocks noGrp="1"/>
          </p:cNvSpPr>
          <p:nvPr>
            <p:ph idx="16"/>
          </p:nvPr>
        </p:nvSpPr>
        <p:spPr>
          <a:xfrm>
            <a:off x="4399753"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7"/>
          </p:nvPr>
        </p:nvSpPr>
        <p:spPr>
          <a:xfrm>
            <a:off x="8183220"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6"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183219436"/>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54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4"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1"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sp>
        <p:nvSpPr>
          <p:cNvPr id="12" name="Content Placeholder 2"/>
          <p:cNvSpPr>
            <a:spLocks noGrp="1"/>
          </p:cNvSpPr>
          <p:nvPr>
            <p:ph idx="1"/>
          </p:nvPr>
        </p:nvSpPr>
        <p:spPr>
          <a:xfrm>
            <a:off x="533399" y="1616431"/>
            <a:ext cx="11191754"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705818114"/>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5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4"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3"/>
          </p:nvPr>
        </p:nvSpPr>
        <p:spPr>
          <a:xfrm>
            <a:off x="5824721" y="259689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Rectangle 15"/>
          <p:cNvSpPr/>
          <p:nvPr userDrawn="1"/>
        </p:nvSpPr>
        <p:spPr>
          <a:xfrm>
            <a:off x="5824721" y="2140086"/>
            <a:ext cx="5634461" cy="178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1"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3960945189"/>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5" name="Content Placeholder 2"/>
          <p:cNvSpPr>
            <a:spLocks noGrp="1"/>
          </p:cNvSpPr>
          <p:nvPr>
            <p:ph idx="1"/>
          </p:nvPr>
        </p:nvSpPr>
        <p:spPr>
          <a:xfrm>
            <a:off x="616286" y="4324284"/>
            <a:ext cx="2365039"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Content Placeholder 2"/>
          <p:cNvSpPr>
            <a:spLocks noGrp="1"/>
          </p:cNvSpPr>
          <p:nvPr>
            <p:ph idx="13"/>
          </p:nvPr>
        </p:nvSpPr>
        <p:spPr>
          <a:xfrm>
            <a:off x="3483311" y="4324284"/>
            <a:ext cx="2365039"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4"/>
          </p:nvPr>
        </p:nvSpPr>
        <p:spPr>
          <a:xfrm>
            <a:off x="6350336" y="4324284"/>
            <a:ext cx="2365039"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5"/>
          </p:nvPr>
        </p:nvSpPr>
        <p:spPr>
          <a:xfrm>
            <a:off x="9217361" y="4324284"/>
            <a:ext cx="2365039"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1"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2566531650"/>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56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0" name="Content Placeholder 2"/>
          <p:cNvSpPr>
            <a:spLocks noGrp="1"/>
          </p:cNvSpPr>
          <p:nvPr>
            <p:ph idx="13"/>
          </p:nvPr>
        </p:nvSpPr>
        <p:spPr>
          <a:xfrm>
            <a:off x="5824721" y="259689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Rectangle 10"/>
          <p:cNvSpPr/>
          <p:nvPr userDrawn="1"/>
        </p:nvSpPr>
        <p:spPr>
          <a:xfrm>
            <a:off x="5824721" y="2140086"/>
            <a:ext cx="5634461" cy="1788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1889691741"/>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Title 1"/>
          <p:cNvSpPr>
            <a:spLocks noGrp="1"/>
          </p:cNvSpPr>
          <p:nvPr>
            <p:ph type="ctrTitle"/>
          </p:nvPr>
        </p:nvSpPr>
        <p:spPr>
          <a:xfrm>
            <a:off x="426720" y="236840"/>
            <a:ext cx="11338560" cy="2387600"/>
          </a:xfrm>
          <a:prstGeom prst="rect">
            <a:avLst/>
          </a:prstGeom>
        </p:spPr>
        <p:txBody>
          <a:bodyPr anchor="b">
            <a:normAutofit/>
          </a:bodyPr>
          <a:lstStyle>
            <a:lvl1pPr algn="ctr">
              <a:defRPr sz="60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1524000" y="2716515"/>
            <a:ext cx="9144000" cy="1655762"/>
          </a:xfrm>
          <a:prstGeom prst="rect">
            <a:avLst/>
          </a:prstGeom>
        </p:spPr>
        <p:txBody>
          <a:bodyPr>
            <a:normAutofit/>
          </a:bodyPr>
          <a:lstStyle>
            <a:lvl1pPr marL="0" indent="0" algn="ctr">
              <a:buNone/>
              <a:defRPr sz="240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575551839"/>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1530734547"/>
      </p:ext>
    </p:extLst>
  </p:cSld>
  <p:clrMapOvr>
    <a:masterClrMapping/>
  </p:clrMapOvr>
  <p:transition spd="med">
    <p:fade/>
  </p:transition>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377"/>
            <a:endParaRPr lang="en-US" dirty="0">
              <a:solidFill>
                <a:srgbClr val="3B5985"/>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377"/>
            <a:endParaRPr lang="en-US" dirty="0">
              <a:solidFill>
                <a:srgbClr val="3B5985"/>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377"/>
            <a:fld id="{0E8DC13E-CE99-4B07-ACA8-802F56D0CA2A}" type="slidenum">
              <a:rPr lang="en-US" smtClean="0">
                <a:solidFill>
                  <a:srgbClr val="3B5985"/>
                </a:solidFill>
              </a:rPr>
              <a:pPr defTabSz="914377"/>
              <a:t>‹#›</a:t>
            </a:fld>
            <a:endParaRPr lang="en-US" dirty="0">
              <a:solidFill>
                <a:srgbClr val="3B5985"/>
              </a:solidFill>
            </a:endParaRPr>
          </a:p>
        </p:txBody>
      </p:sp>
    </p:spTree>
    <p:extLst>
      <p:ext uri="{BB962C8B-B14F-4D97-AF65-F5344CB8AC3E}">
        <p14:creationId xmlns:p14="http://schemas.microsoft.com/office/powerpoint/2010/main" val="170752894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4303776"/>
          </a:xfrm>
          <a:prstGeom prst="rect">
            <a:avLst/>
          </a:prstGeom>
        </p:spPr>
      </p:pic>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3767328"/>
            <a:ext cx="12192000" cy="3090672"/>
          </a:xfrm>
          <a:prstGeom prst="rect">
            <a:avLst/>
          </a:prstGeom>
        </p:spPr>
      </p:pic>
      <p:sp>
        <p:nvSpPr>
          <p:cNvPr id="18" name="Rectangle 17"/>
          <p:cNvSpPr/>
          <p:nvPr userDrawn="1"/>
        </p:nvSpPr>
        <p:spPr>
          <a:xfrm>
            <a:off x="544625" y="3092819"/>
            <a:ext cx="9879535" cy="124358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44626" y="3092819"/>
            <a:ext cx="1243584" cy="1243584"/>
          </a:xfrm>
          <a:prstGeom prst="rect">
            <a:avLst/>
          </a:prstGeom>
        </p:spPr>
      </p:pic>
      <p:sp>
        <p:nvSpPr>
          <p:cNvPr id="20" name="Title 1"/>
          <p:cNvSpPr>
            <a:spLocks noGrp="1"/>
          </p:cNvSpPr>
          <p:nvPr>
            <p:ph type="title"/>
          </p:nvPr>
        </p:nvSpPr>
        <p:spPr>
          <a:xfrm>
            <a:off x="2051209" y="3048510"/>
            <a:ext cx="10515600" cy="1325563"/>
          </a:xfrm>
        </p:spPr>
        <p:txBody>
          <a:bodyPr>
            <a:normAutofit/>
          </a:bodyPr>
          <a:lstStyle>
            <a:lvl1pPr>
              <a:defRPr sz="3600" b="1">
                <a:solidFill>
                  <a:schemeClr val="bg1"/>
                </a:solidFill>
              </a:defRPr>
            </a:lvl1pPr>
          </a:lstStyle>
          <a:p>
            <a:endParaRPr lang="en-US" dirty="0"/>
          </a:p>
        </p:txBody>
      </p:sp>
      <p:pic>
        <p:nvPicPr>
          <p:cNvPr id="9" name="Picture 8"/>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0023638" y="162142"/>
            <a:ext cx="1886810" cy="796542"/>
          </a:xfrm>
          <a:prstGeom prst="rect">
            <a:avLst/>
          </a:prstGeom>
        </p:spPr>
      </p:pic>
    </p:spTree>
    <p:extLst>
      <p:ext uri="{BB962C8B-B14F-4D97-AF65-F5344CB8AC3E}">
        <p14:creationId xmlns:p14="http://schemas.microsoft.com/office/powerpoint/2010/main" val="2907606575"/>
      </p:ext>
    </p:extLst>
  </p:cSld>
  <p:clrMapOvr>
    <a:masterClrMapping/>
  </p:clrMapOvr>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377"/>
            <a:endParaRPr lang="en-US" dirty="0">
              <a:solidFill>
                <a:srgbClr val="3B5985"/>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377"/>
            <a:endParaRPr lang="en-US" dirty="0">
              <a:solidFill>
                <a:srgbClr val="3B5985"/>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377"/>
            <a:fld id="{0E8DC13E-CE99-4B07-ACA8-802F56D0CA2A}" type="slidenum">
              <a:rPr lang="en-US" smtClean="0">
                <a:solidFill>
                  <a:srgbClr val="3B5985"/>
                </a:solidFill>
              </a:rPr>
              <a:pPr defTabSz="914377"/>
              <a:t>‹#›</a:t>
            </a:fld>
            <a:endParaRPr lang="en-US" dirty="0">
              <a:solidFill>
                <a:srgbClr val="3B5985"/>
              </a:solidFill>
            </a:endParaRPr>
          </a:p>
        </p:txBody>
      </p:sp>
    </p:spTree>
    <p:extLst>
      <p:ext uri="{BB962C8B-B14F-4D97-AF65-F5344CB8AC3E}">
        <p14:creationId xmlns:p14="http://schemas.microsoft.com/office/powerpoint/2010/main" val="848748713"/>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smtClean="0"/>
              <a:t>Click to edit Master text styles</a:t>
            </a:r>
          </a:p>
        </p:txBody>
      </p:sp>
      <p:sp>
        <p:nvSpPr>
          <p:cNvPr id="7" name="Slide Number Placeholder 5"/>
          <p:cNvSpPr>
            <a:spLocks noGrp="1"/>
          </p:cNvSpPr>
          <p:nvPr>
            <p:ph type="sldNum" sz="quarter" idx="12"/>
          </p:nvPr>
        </p:nvSpPr>
        <p:spPr>
          <a:xfrm>
            <a:off x="9342121" y="6453687"/>
            <a:ext cx="2743200" cy="365125"/>
          </a:xfrm>
          <a:prstGeom prst="rect">
            <a:avLst/>
          </a:prstGeom>
        </p:spPr>
        <p:txBody>
          <a:bodyPr/>
          <a:lstStyle>
            <a:lvl1pPr algn="r">
              <a:defRPr sz="1200">
                <a:solidFill>
                  <a:schemeClr val="tx2"/>
                </a:solidFill>
              </a:defRPr>
            </a:lvl1pPr>
          </a:lstStyle>
          <a:p>
            <a:pPr defTabSz="914377"/>
            <a:fld id="{0E8DC13E-CE99-4B07-ACA8-802F56D0CA2A}" type="slidenum">
              <a:rPr lang="en-US" smtClean="0">
                <a:solidFill>
                  <a:srgbClr val="3B5985"/>
                </a:solidFill>
              </a:rPr>
              <a:pPr defTabSz="914377"/>
              <a:t>‹#›</a:t>
            </a:fld>
            <a:endParaRPr lang="en-US" dirty="0">
              <a:solidFill>
                <a:srgbClr val="3B5985"/>
              </a:solidFill>
            </a:endParaRPr>
          </a:p>
        </p:txBody>
      </p:sp>
    </p:spTree>
    <p:extLst>
      <p:ext uri="{BB962C8B-B14F-4D97-AF65-F5344CB8AC3E}">
        <p14:creationId xmlns:p14="http://schemas.microsoft.com/office/powerpoint/2010/main" val="3889581163"/>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712" y="1825626"/>
            <a:ext cx="10991088" cy="3628245"/>
          </a:xfrm>
        </p:spPr>
        <p:txBody>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smtClean="0"/>
              <a:t>Click to edit Master text styles</a:t>
            </a:r>
          </a:p>
        </p:txBody>
      </p:sp>
      <p:sp>
        <p:nvSpPr>
          <p:cNvPr id="7" name="Slide Number Placeholder 5"/>
          <p:cNvSpPr>
            <a:spLocks noGrp="1"/>
          </p:cNvSpPr>
          <p:nvPr>
            <p:ph type="sldNum" sz="quarter" idx="12"/>
          </p:nvPr>
        </p:nvSpPr>
        <p:spPr>
          <a:xfrm>
            <a:off x="9342121" y="6453687"/>
            <a:ext cx="2743200" cy="365125"/>
          </a:xfrm>
          <a:prstGeom prst="rect">
            <a:avLst/>
          </a:prstGeom>
        </p:spPr>
        <p:txBody>
          <a:bodyPr/>
          <a:lstStyle>
            <a:lvl1pPr algn="r">
              <a:defRPr sz="1200">
                <a:solidFill>
                  <a:schemeClr val="tx2"/>
                </a:solidFill>
              </a:defRPr>
            </a:lvl1pPr>
          </a:lstStyle>
          <a:p>
            <a:pPr defTabSz="914377"/>
            <a:fld id="{0E8DC13E-CE99-4B07-ACA8-802F56D0CA2A}" type="slidenum">
              <a:rPr lang="en-US" smtClean="0">
                <a:solidFill>
                  <a:srgbClr val="3B5985"/>
                </a:solidFill>
              </a:rPr>
              <a:pPr defTabSz="914377"/>
              <a:t>‹#›</a:t>
            </a:fld>
            <a:endParaRPr lang="en-US" dirty="0">
              <a:solidFill>
                <a:srgbClr val="3B5985"/>
              </a:solidFill>
            </a:endParaRPr>
          </a:p>
        </p:txBody>
      </p:sp>
      <p:sp>
        <p:nvSpPr>
          <p:cNvPr id="5" name="Title 1"/>
          <p:cNvSpPr>
            <a:spLocks noGrp="1"/>
          </p:cNvSpPr>
          <p:nvPr>
            <p:ph type="title"/>
          </p:nvPr>
        </p:nvSpPr>
        <p:spPr>
          <a:xfrm>
            <a:off x="362712" y="279785"/>
            <a:ext cx="10991088" cy="1325563"/>
          </a:xfrm>
        </p:spPr>
        <p:txBody>
          <a:bodyPr>
            <a:normAutofit/>
          </a:bodyPr>
          <a:lstStyle>
            <a:lvl1pPr>
              <a:defRPr sz="54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26366310"/>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2712" y="279785"/>
            <a:ext cx="10515600" cy="1325563"/>
          </a:xfrm>
        </p:spPr>
        <p:txBody>
          <a:bodyPr>
            <a:normAutofit/>
          </a:bodyPr>
          <a:lstStyle>
            <a:lvl1pPr>
              <a:defRPr sz="5400" b="1"/>
            </a:lvl1pPr>
          </a:lstStyle>
          <a:p>
            <a:r>
              <a:rPr lang="en-US" dirty="0" smtClean="0"/>
              <a:t>Click to edit Master title style</a:t>
            </a:r>
            <a:endParaRPr lang="en-US" dirty="0"/>
          </a:p>
        </p:txBody>
      </p:sp>
      <p:sp>
        <p:nvSpPr>
          <p:cNvPr id="12" name="Content Placeholder 2"/>
          <p:cNvSpPr>
            <a:spLocks noGrp="1"/>
          </p:cNvSpPr>
          <p:nvPr>
            <p:ph idx="1"/>
          </p:nvPr>
        </p:nvSpPr>
        <p:spPr>
          <a:xfrm>
            <a:off x="3680651" y="2418796"/>
            <a:ext cx="2635669" cy="861715"/>
          </a:xfrm>
        </p:spPr>
        <p:txBody>
          <a:bodyPr>
            <a:normAutofit/>
          </a:bodyPr>
          <a:lstStyle>
            <a:lvl1pPr marL="0" indent="0" algn="ctr">
              <a:buNone/>
              <a:defRPr sz="120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smtClean="0"/>
              <a:t>Click to edit Master text styles</a:t>
            </a:r>
          </a:p>
        </p:txBody>
      </p:sp>
      <p:sp>
        <p:nvSpPr>
          <p:cNvPr id="13" name="Content Placeholder 2"/>
          <p:cNvSpPr>
            <a:spLocks noGrp="1"/>
          </p:cNvSpPr>
          <p:nvPr>
            <p:ph idx="10"/>
          </p:nvPr>
        </p:nvSpPr>
        <p:spPr>
          <a:xfrm>
            <a:off x="9027247" y="2418796"/>
            <a:ext cx="2635669" cy="861715"/>
          </a:xfrm>
        </p:spPr>
        <p:txBody>
          <a:bodyPr>
            <a:normAutofit/>
          </a:bodyPr>
          <a:lstStyle>
            <a:lvl1pPr marL="0" indent="0" algn="ctr">
              <a:buNone/>
              <a:defRPr sz="120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smtClean="0"/>
              <a:t>Click to edit Master text styles</a:t>
            </a:r>
          </a:p>
        </p:txBody>
      </p:sp>
      <p:sp>
        <p:nvSpPr>
          <p:cNvPr id="14" name="Content Placeholder 2"/>
          <p:cNvSpPr>
            <a:spLocks noGrp="1"/>
          </p:cNvSpPr>
          <p:nvPr>
            <p:ph idx="11"/>
          </p:nvPr>
        </p:nvSpPr>
        <p:spPr>
          <a:xfrm>
            <a:off x="2608603" y="4700224"/>
            <a:ext cx="2635669" cy="861715"/>
          </a:xfrm>
        </p:spPr>
        <p:txBody>
          <a:bodyPr>
            <a:normAutofit/>
          </a:bodyPr>
          <a:lstStyle>
            <a:lvl1pPr marL="0" indent="0" algn="ctr">
              <a:buNone/>
              <a:defRPr sz="120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smtClean="0"/>
              <a:t>Click to edit Master text styles</a:t>
            </a:r>
          </a:p>
        </p:txBody>
      </p:sp>
      <p:sp>
        <p:nvSpPr>
          <p:cNvPr id="15" name="Content Placeholder 2"/>
          <p:cNvSpPr>
            <a:spLocks noGrp="1"/>
          </p:cNvSpPr>
          <p:nvPr>
            <p:ph idx="12"/>
          </p:nvPr>
        </p:nvSpPr>
        <p:spPr>
          <a:xfrm>
            <a:off x="7936983" y="4700223"/>
            <a:ext cx="2635669" cy="861715"/>
          </a:xfrm>
        </p:spPr>
        <p:txBody>
          <a:bodyPr>
            <a:normAutofit/>
          </a:bodyPr>
          <a:lstStyle>
            <a:lvl1pPr marL="0" indent="0" algn="ctr">
              <a:buNone/>
              <a:defRPr sz="1200">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smtClean="0"/>
              <a:t>Click to edit Master text styles</a:t>
            </a:r>
          </a:p>
        </p:txBody>
      </p:sp>
      <p:sp>
        <p:nvSpPr>
          <p:cNvPr id="16" name="Slide Number Placeholder 5"/>
          <p:cNvSpPr>
            <a:spLocks noGrp="1"/>
          </p:cNvSpPr>
          <p:nvPr>
            <p:ph type="sldNum" sz="quarter" idx="13"/>
          </p:nvPr>
        </p:nvSpPr>
        <p:spPr>
          <a:xfrm>
            <a:off x="9342121" y="6453687"/>
            <a:ext cx="2743200" cy="365125"/>
          </a:xfrm>
          <a:prstGeom prst="rect">
            <a:avLst/>
          </a:prstGeom>
        </p:spPr>
        <p:txBody>
          <a:bodyPr/>
          <a:lstStyle>
            <a:lvl1pPr algn="r">
              <a:defRPr sz="1200">
                <a:solidFill>
                  <a:schemeClr val="tx1"/>
                </a:solidFill>
              </a:defRPr>
            </a:lvl1pPr>
          </a:lstStyle>
          <a:p>
            <a:pPr defTabSz="914377"/>
            <a:fld id="{0E8DC13E-CE99-4B07-ACA8-802F56D0CA2A}" type="slidenum">
              <a:rPr lang="en-US" smtClean="0">
                <a:solidFill>
                  <a:srgbClr val="3B5985"/>
                </a:solidFill>
              </a:rPr>
              <a:pPr defTabSz="914377"/>
              <a:t>‹#›</a:t>
            </a:fld>
            <a:endParaRPr lang="en-US" dirty="0">
              <a:solidFill>
                <a:srgbClr val="3B5985"/>
              </a:solidFill>
            </a:endParaRPr>
          </a:p>
        </p:txBody>
      </p:sp>
    </p:spTree>
    <p:extLst>
      <p:ext uri="{BB962C8B-B14F-4D97-AF65-F5344CB8AC3E}">
        <p14:creationId xmlns:p14="http://schemas.microsoft.com/office/powerpoint/2010/main" val="2309431852"/>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2712" y="279785"/>
            <a:ext cx="10515600" cy="1325563"/>
          </a:xfrm>
        </p:spPr>
        <p:txBody>
          <a:bodyPr>
            <a:normAutofit/>
          </a:bodyPr>
          <a:lstStyle>
            <a:lvl1pPr>
              <a:defRPr sz="5400" b="1"/>
            </a:lvl1pPr>
          </a:lstStyle>
          <a:p>
            <a:r>
              <a:rPr lang="en-US" dirty="0" smtClean="0"/>
              <a:t>Click to edit Master title style</a:t>
            </a:r>
            <a:endParaRPr lang="en-US" dirty="0"/>
          </a:p>
        </p:txBody>
      </p:sp>
      <p:sp>
        <p:nvSpPr>
          <p:cNvPr id="17" name="Content Placeholder 2"/>
          <p:cNvSpPr>
            <a:spLocks noGrp="1"/>
          </p:cNvSpPr>
          <p:nvPr>
            <p:ph idx="1"/>
          </p:nvPr>
        </p:nvSpPr>
        <p:spPr>
          <a:xfrm>
            <a:off x="961765" y="3264941"/>
            <a:ext cx="3228672" cy="861715"/>
          </a:xfrm>
        </p:spPr>
        <p:txBody>
          <a:bodyPr>
            <a:normAutofit/>
          </a:bodyPr>
          <a:lstStyle>
            <a:lvl1pPr marL="0" indent="0" algn="ctr">
              <a:buNone/>
              <a:defRPr sz="1200">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smtClean="0"/>
              <a:t>Click to edit Master text styles</a:t>
            </a:r>
          </a:p>
        </p:txBody>
      </p:sp>
      <p:sp>
        <p:nvSpPr>
          <p:cNvPr id="32" name="Content Placeholder 2"/>
          <p:cNvSpPr>
            <a:spLocks noGrp="1"/>
          </p:cNvSpPr>
          <p:nvPr>
            <p:ph idx="10"/>
          </p:nvPr>
        </p:nvSpPr>
        <p:spPr>
          <a:xfrm>
            <a:off x="4494945" y="3264941"/>
            <a:ext cx="3228672" cy="861715"/>
          </a:xfrm>
        </p:spPr>
        <p:txBody>
          <a:bodyPr>
            <a:normAutofit/>
          </a:bodyPr>
          <a:lstStyle>
            <a:lvl1pPr marL="0" indent="0" algn="ctr">
              <a:buNone/>
              <a:defRPr sz="1200">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smtClean="0"/>
              <a:t>Click to edit Master text styles</a:t>
            </a:r>
          </a:p>
        </p:txBody>
      </p:sp>
      <p:sp>
        <p:nvSpPr>
          <p:cNvPr id="33" name="Content Placeholder 2"/>
          <p:cNvSpPr>
            <a:spLocks noGrp="1"/>
          </p:cNvSpPr>
          <p:nvPr>
            <p:ph idx="11"/>
          </p:nvPr>
        </p:nvSpPr>
        <p:spPr>
          <a:xfrm>
            <a:off x="8028123" y="3264941"/>
            <a:ext cx="3228672" cy="861715"/>
          </a:xfrm>
        </p:spPr>
        <p:txBody>
          <a:bodyPr>
            <a:normAutofit/>
          </a:bodyPr>
          <a:lstStyle>
            <a:lvl1pPr marL="0" indent="0" algn="ctr">
              <a:buNone/>
              <a:defRPr sz="1200">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smtClean="0"/>
              <a:t>Click to edit Master text styles</a:t>
            </a:r>
          </a:p>
        </p:txBody>
      </p:sp>
      <p:sp>
        <p:nvSpPr>
          <p:cNvPr id="34" name="Content Placeholder 2"/>
          <p:cNvSpPr>
            <a:spLocks noGrp="1"/>
          </p:cNvSpPr>
          <p:nvPr>
            <p:ph idx="12"/>
          </p:nvPr>
        </p:nvSpPr>
        <p:spPr>
          <a:xfrm>
            <a:off x="961765" y="5658652"/>
            <a:ext cx="3228672" cy="861715"/>
          </a:xfrm>
        </p:spPr>
        <p:txBody>
          <a:bodyPr>
            <a:normAutofit/>
          </a:bodyPr>
          <a:lstStyle>
            <a:lvl1pPr marL="0" indent="0" algn="ctr">
              <a:buNone/>
              <a:defRPr sz="1200">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smtClean="0"/>
              <a:t>Click to edit Master text styles</a:t>
            </a:r>
          </a:p>
        </p:txBody>
      </p:sp>
      <p:sp>
        <p:nvSpPr>
          <p:cNvPr id="35" name="Content Placeholder 2"/>
          <p:cNvSpPr>
            <a:spLocks noGrp="1"/>
          </p:cNvSpPr>
          <p:nvPr>
            <p:ph idx="13"/>
          </p:nvPr>
        </p:nvSpPr>
        <p:spPr>
          <a:xfrm>
            <a:off x="4494945" y="5658652"/>
            <a:ext cx="3228672" cy="861715"/>
          </a:xfrm>
        </p:spPr>
        <p:txBody>
          <a:bodyPr>
            <a:normAutofit/>
          </a:bodyPr>
          <a:lstStyle>
            <a:lvl1pPr marL="0" indent="0" algn="ctr">
              <a:buNone/>
              <a:defRPr sz="1200">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smtClean="0"/>
              <a:t>Click to edit Master text styles</a:t>
            </a:r>
          </a:p>
        </p:txBody>
      </p:sp>
      <p:sp>
        <p:nvSpPr>
          <p:cNvPr id="36" name="Content Placeholder 2"/>
          <p:cNvSpPr>
            <a:spLocks noGrp="1"/>
          </p:cNvSpPr>
          <p:nvPr>
            <p:ph idx="14"/>
          </p:nvPr>
        </p:nvSpPr>
        <p:spPr>
          <a:xfrm>
            <a:off x="8028123" y="5658652"/>
            <a:ext cx="3228672" cy="861715"/>
          </a:xfrm>
        </p:spPr>
        <p:txBody>
          <a:bodyPr>
            <a:normAutofit/>
          </a:bodyPr>
          <a:lstStyle>
            <a:lvl1pPr marL="0" indent="0" algn="ctr">
              <a:buNone/>
              <a:defRPr sz="1200">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smtClean="0"/>
              <a:t>Click to edit Master text styles</a:t>
            </a:r>
          </a:p>
        </p:txBody>
      </p:sp>
    </p:spTree>
    <p:extLst>
      <p:ext uri="{BB962C8B-B14F-4D97-AF65-F5344CB8AC3E}">
        <p14:creationId xmlns:p14="http://schemas.microsoft.com/office/powerpoint/2010/main" val="241604554"/>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3" name="Content Placeholder 2"/>
          <p:cNvSpPr>
            <a:spLocks noGrp="1"/>
          </p:cNvSpPr>
          <p:nvPr>
            <p:ph idx="11"/>
          </p:nvPr>
        </p:nvSpPr>
        <p:spPr>
          <a:xfrm>
            <a:off x="4279901" y="1784726"/>
            <a:ext cx="7302500" cy="400110"/>
          </a:xfrm>
        </p:spPr>
        <p:txBody>
          <a:bodyPr wrap="square">
            <a:spAutoFit/>
          </a:bodyPr>
          <a:lstStyle>
            <a:lvl1pPr marL="0" indent="0">
              <a:lnSpc>
                <a:spcPct val="100000"/>
              </a:lnSpc>
              <a:buNone/>
              <a:defRPr sz="2000">
                <a:solidFill>
                  <a:schemeClr val="tx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smtClean="0"/>
              <a:t>Click to edit Master text styles</a:t>
            </a:r>
          </a:p>
        </p:txBody>
      </p:sp>
      <p:sp>
        <p:nvSpPr>
          <p:cNvPr id="15" name="Title 1"/>
          <p:cNvSpPr>
            <a:spLocks noGrp="1"/>
          </p:cNvSpPr>
          <p:nvPr>
            <p:ph type="title"/>
          </p:nvPr>
        </p:nvSpPr>
        <p:spPr>
          <a:xfrm>
            <a:off x="4279900" y="1003448"/>
            <a:ext cx="8636000" cy="768579"/>
          </a:xfrm>
        </p:spPr>
        <p:txBody>
          <a:bodyPr>
            <a:normAutofit/>
          </a:bodyPr>
          <a:lstStyle>
            <a:lvl1pPr algn="l">
              <a:defRPr sz="4800" b="1"/>
            </a:lvl1pPr>
          </a:lstStyle>
          <a:p>
            <a:r>
              <a:rPr lang="en-US" dirty="0" smtClean="0"/>
              <a:t>Click to edit Master title style</a:t>
            </a:r>
            <a:endParaRPr lang="en-US" dirty="0"/>
          </a:p>
        </p:txBody>
      </p:sp>
    </p:spTree>
    <p:extLst>
      <p:ext uri="{BB962C8B-B14F-4D97-AF65-F5344CB8AC3E}">
        <p14:creationId xmlns:p14="http://schemas.microsoft.com/office/powerpoint/2010/main" val="3377838297"/>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8630" y="2106391"/>
            <a:ext cx="5781876" cy="400111"/>
          </a:xfrm>
        </p:spPr>
        <p:txBody>
          <a:bodyPr wrap="square">
            <a:noAutofit/>
          </a:bodyPr>
          <a:lstStyle>
            <a:lvl1pPr marL="0" indent="0" algn="l">
              <a:lnSpc>
                <a:spcPct val="100000"/>
              </a:lnSpc>
              <a:buNone/>
              <a:defRPr sz="2000">
                <a:solidFill>
                  <a:schemeClr val="accent5"/>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smtClean="0"/>
              <a:t>Click to edit Master text styles</a:t>
            </a:r>
          </a:p>
        </p:txBody>
      </p:sp>
      <p:sp>
        <p:nvSpPr>
          <p:cNvPr id="12" name="Title 1"/>
          <p:cNvSpPr>
            <a:spLocks noGrp="1"/>
          </p:cNvSpPr>
          <p:nvPr>
            <p:ph type="title"/>
          </p:nvPr>
        </p:nvSpPr>
        <p:spPr>
          <a:xfrm>
            <a:off x="5688630" y="816296"/>
            <a:ext cx="6083300" cy="768579"/>
          </a:xfrm>
        </p:spPr>
        <p:txBody>
          <a:bodyPr>
            <a:normAutofit/>
          </a:bodyPr>
          <a:lstStyle>
            <a:lvl1pPr algn="l">
              <a:defRPr sz="54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74847132"/>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377"/>
            <a:endParaRPr lang="en-US" dirty="0">
              <a:solidFill>
                <a:srgbClr val="3B5985"/>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377"/>
            <a:endParaRPr lang="en-US" dirty="0">
              <a:solidFill>
                <a:srgbClr val="3B5985"/>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377"/>
            <a:fld id="{0E8DC13E-CE99-4B07-ACA8-802F56D0CA2A}" type="slidenum">
              <a:rPr lang="en-US" smtClean="0">
                <a:solidFill>
                  <a:srgbClr val="3B5985"/>
                </a:solidFill>
              </a:rPr>
              <a:pPr defTabSz="914377"/>
              <a:t>‹#›</a:t>
            </a:fld>
            <a:endParaRPr lang="en-US" dirty="0">
              <a:solidFill>
                <a:srgbClr val="3B5985"/>
              </a:solidFill>
            </a:endParaRPr>
          </a:p>
        </p:txBody>
      </p:sp>
    </p:spTree>
    <p:extLst>
      <p:ext uri="{BB962C8B-B14F-4D97-AF65-F5344CB8AC3E}">
        <p14:creationId xmlns:p14="http://schemas.microsoft.com/office/powerpoint/2010/main" val="3979258444"/>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377"/>
            <a:endParaRPr lang="en-US" dirty="0">
              <a:solidFill>
                <a:srgbClr val="3B5985"/>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377"/>
            <a:endParaRPr lang="en-US" dirty="0">
              <a:solidFill>
                <a:srgbClr val="3B5985"/>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377"/>
            <a:fld id="{0E8DC13E-CE99-4B07-ACA8-802F56D0CA2A}" type="slidenum">
              <a:rPr lang="en-US" smtClean="0">
                <a:solidFill>
                  <a:srgbClr val="3B5985"/>
                </a:solidFill>
              </a:rPr>
              <a:pPr defTabSz="914377"/>
              <a:t>‹#›</a:t>
            </a:fld>
            <a:endParaRPr lang="en-US" dirty="0">
              <a:solidFill>
                <a:srgbClr val="3B5985"/>
              </a:solidFill>
            </a:endParaRPr>
          </a:p>
        </p:txBody>
      </p:sp>
    </p:spTree>
    <p:extLst>
      <p:ext uri="{BB962C8B-B14F-4D97-AF65-F5344CB8AC3E}">
        <p14:creationId xmlns:p14="http://schemas.microsoft.com/office/powerpoint/2010/main" val="3956289802"/>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876423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12192000" cy="3776472"/>
          </a:xfrm>
          <a:prstGeom prst="rect">
            <a:avLst/>
          </a:prstGeom>
        </p:spPr>
      </p:pic>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3767328"/>
            <a:ext cx="12192000" cy="3090672"/>
          </a:xfrm>
          <a:prstGeom prst="rect">
            <a:avLst/>
          </a:prstGeom>
        </p:spPr>
      </p:pic>
      <p:sp>
        <p:nvSpPr>
          <p:cNvPr id="10" name="Rectangle 9"/>
          <p:cNvSpPr/>
          <p:nvPr userDrawn="1"/>
        </p:nvSpPr>
        <p:spPr>
          <a:xfrm>
            <a:off x="544626" y="3104255"/>
            <a:ext cx="5584032" cy="124358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44625" y="3104255"/>
            <a:ext cx="1243584" cy="1243584"/>
          </a:xfrm>
          <a:prstGeom prst="rect">
            <a:avLst/>
          </a:prstGeom>
        </p:spPr>
      </p:pic>
      <p:sp>
        <p:nvSpPr>
          <p:cNvPr id="14" name="Title 1"/>
          <p:cNvSpPr>
            <a:spLocks noGrp="1"/>
          </p:cNvSpPr>
          <p:nvPr>
            <p:ph type="title"/>
          </p:nvPr>
        </p:nvSpPr>
        <p:spPr>
          <a:xfrm>
            <a:off x="2054580" y="3069751"/>
            <a:ext cx="10515600" cy="1325563"/>
          </a:xfrm>
        </p:spPr>
        <p:txBody>
          <a:bodyPr>
            <a:normAutofit/>
          </a:bodyPr>
          <a:lstStyle>
            <a:lvl1pPr>
              <a:defRPr sz="3600" b="1">
                <a:solidFill>
                  <a:schemeClr val="bg1"/>
                </a:solidFill>
              </a:defRPr>
            </a:lvl1pPr>
          </a:lstStyle>
          <a:p>
            <a:endParaRPr lang="en-US" dirty="0"/>
          </a:p>
        </p:txBody>
      </p:sp>
      <p:pic>
        <p:nvPicPr>
          <p:cNvPr id="9" name="Picture 8"/>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0023638" y="162142"/>
            <a:ext cx="1886810" cy="796542"/>
          </a:xfrm>
          <a:prstGeom prst="rect">
            <a:avLst/>
          </a:prstGeom>
        </p:spPr>
      </p:pic>
    </p:spTree>
    <p:extLst>
      <p:ext uri="{BB962C8B-B14F-4D97-AF65-F5344CB8AC3E}">
        <p14:creationId xmlns:p14="http://schemas.microsoft.com/office/powerpoint/2010/main" val="1685357899"/>
      </p:ext>
    </p:extLst>
  </p:cSld>
  <p:clrMapOvr>
    <a:masterClrMapping/>
  </p:clrMapOvr>
  <p:timing>
    <p:tnLst>
      <p:par>
        <p:cT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1"/>
            <a:ext cx="2743200" cy="365125"/>
          </a:xfrm>
          <a:prstGeom prst="rect">
            <a:avLst/>
          </a:prstGeom>
        </p:spPr>
        <p:txBody>
          <a:bodyPr/>
          <a:lstStyle/>
          <a:p>
            <a:pPr defTabSz="914377"/>
            <a:endParaRPr lang="en-US" dirty="0">
              <a:solidFill>
                <a:srgbClr val="3B5985"/>
              </a:solidFill>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pPr defTabSz="914377"/>
            <a:endParaRPr lang="en-US" dirty="0">
              <a:solidFill>
                <a:srgbClr val="3B5985"/>
              </a:solidFill>
            </a:endParaRPr>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pPr defTabSz="914377"/>
            <a:fld id="{0E8DC13E-CE99-4B07-ACA8-802F56D0CA2A}" type="slidenum">
              <a:rPr lang="en-US" smtClean="0">
                <a:solidFill>
                  <a:srgbClr val="3B5985"/>
                </a:solidFill>
              </a:rPr>
              <a:pPr defTabSz="914377"/>
              <a:t>‹#›</a:t>
            </a:fld>
            <a:endParaRPr lang="en-US" dirty="0">
              <a:solidFill>
                <a:srgbClr val="3B5985"/>
              </a:solidFill>
            </a:endParaRPr>
          </a:p>
        </p:txBody>
      </p:sp>
    </p:spTree>
    <p:extLst>
      <p:ext uri="{BB962C8B-B14F-4D97-AF65-F5344CB8AC3E}">
        <p14:creationId xmlns:p14="http://schemas.microsoft.com/office/powerpoint/2010/main" val="3723254932"/>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87600" y="4975225"/>
            <a:ext cx="10515600" cy="1325563"/>
          </a:xfrm>
        </p:spPr>
        <p:txBody>
          <a:bodyPr/>
          <a:lstStyle/>
          <a:p>
            <a:r>
              <a:rPr lang="en-US" smtClean="0"/>
              <a:t>Click to edit Master title style</a:t>
            </a:r>
            <a:endParaRPr lang="en-US"/>
          </a:p>
        </p:txBody>
      </p:sp>
    </p:spTree>
    <p:extLst>
      <p:ext uri="{BB962C8B-B14F-4D97-AF65-F5344CB8AC3E}">
        <p14:creationId xmlns:p14="http://schemas.microsoft.com/office/powerpoint/2010/main" val="4069802042"/>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pPr defTabSz="914377"/>
            <a:endParaRPr lang="en-US" dirty="0">
              <a:solidFill>
                <a:srgbClr val="3B5985"/>
              </a:solidFill>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pPr defTabSz="914377"/>
            <a:endParaRPr lang="en-US" dirty="0">
              <a:solidFill>
                <a:srgbClr val="3B5985"/>
              </a:solidFill>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pPr defTabSz="914377"/>
            <a:fld id="{0E8DC13E-CE99-4B07-ACA8-802F56D0CA2A}" type="slidenum">
              <a:rPr lang="en-US" smtClean="0">
                <a:solidFill>
                  <a:srgbClr val="3B5985"/>
                </a:solidFill>
              </a:rPr>
              <a:pPr defTabSz="914377"/>
              <a:t>‹#›</a:t>
            </a:fld>
            <a:endParaRPr lang="en-US" dirty="0">
              <a:solidFill>
                <a:srgbClr val="3B5985"/>
              </a:solidFill>
            </a:endParaRPr>
          </a:p>
        </p:txBody>
      </p:sp>
    </p:spTree>
    <p:extLst>
      <p:ext uri="{BB962C8B-B14F-4D97-AF65-F5344CB8AC3E}">
        <p14:creationId xmlns:p14="http://schemas.microsoft.com/office/powerpoint/2010/main" val="1667246648"/>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377"/>
            <a:endParaRPr lang="en-US" dirty="0">
              <a:solidFill>
                <a:srgbClr val="3B5985"/>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377"/>
            <a:endParaRPr lang="en-US" dirty="0">
              <a:solidFill>
                <a:srgbClr val="3B5985"/>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377"/>
            <a:fld id="{0E8DC13E-CE99-4B07-ACA8-802F56D0CA2A}" type="slidenum">
              <a:rPr lang="en-US" smtClean="0">
                <a:solidFill>
                  <a:srgbClr val="3B5985"/>
                </a:solidFill>
              </a:rPr>
              <a:pPr defTabSz="914377"/>
              <a:t>‹#›</a:t>
            </a:fld>
            <a:endParaRPr lang="en-US" dirty="0">
              <a:solidFill>
                <a:srgbClr val="3B5985"/>
              </a:solidFill>
            </a:endParaRPr>
          </a:p>
        </p:txBody>
      </p:sp>
    </p:spTree>
    <p:extLst>
      <p:ext uri="{BB962C8B-B14F-4D97-AF65-F5344CB8AC3E}">
        <p14:creationId xmlns:p14="http://schemas.microsoft.com/office/powerpoint/2010/main" val="1731910976"/>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377"/>
            <a:endParaRPr lang="en-US" dirty="0">
              <a:solidFill>
                <a:srgbClr val="3B5985"/>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377"/>
            <a:endParaRPr lang="en-US" dirty="0">
              <a:solidFill>
                <a:srgbClr val="3B5985"/>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377"/>
            <a:fld id="{0E8DC13E-CE99-4B07-ACA8-802F56D0CA2A}" type="slidenum">
              <a:rPr lang="en-US" smtClean="0">
                <a:solidFill>
                  <a:srgbClr val="3B5985"/>
                </a:solidFill>
              </a:rPr>
              <a:pPr defTabSz="914377"/>
              <a:t>‹#›</a:t>
            </a:fld>
            <a:endParaRPr lang="en-US" dirty="0">
              <a:solidFill>
                <a:srgbClr val="3B5985"/>
              </a:solidFill>
            </a:endParaRPr>
          </a:p>
        </p:txBody>
      </p:sp>
    </p:spTree>
    <p:extLst>
      <p:ext uri="{BB962C8B-B14F-4D97-AF65-F5344CB8AC3E}">
        <p14:creationId xmlns:p14="http://schemas.microsoft.com/office/powerpoint/2010/main" val="12989921"/>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377"/>
            <a:endParaRPr lang="en-US" dirty="0">
              <a:solidFill>
                <a:srgbClr val="3B5985"/>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377"/>
            <a:endParaRPr lang="en-US" dirty="0">
              <a:solidFill>
                <a:srgbClr val="3B5985"/>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377"/>
            <a:fld id="{0E8DC13E-CE99-4B07-ACA8-802F56D0CA2A}" type="slidenum">
              <a:rPr lang="en-US" smtClean="0">
                <a:solidFill>
                  <a:srgbClr val="3B5985"/>
                </a:solidFill>
              </a:rPr>
              <a:pPr defTabSz="914377"/>
              <a:t>‹#›</a:t>
            </a:fld>
            <a:endParaRPr lang="en-US" dirty="0">
              <a:solidFill>
                <a:srgbClr val="3B5985"/>
              </a:solidFill>
            </a:endParaRPr>
          </a:p>
        </p:txBody>
      </p:sp>
    </p:spTree>
    <p:extLst>
      <p:ext uri="{BB962C8B-B14F-4D97-AF65-F5344CB8AC3E}">
        <p14:creationId xmlns:p14="http://schemas.microsoft.com/office/powerpoint/2010/main" val="3378715655"/>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377"/>
            <a:endParaRPr lang="en-US" dirty="0">
              <a:solidFill>
                <a:srgbClr val="3B5985"/>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377"/>
            <a:endParaRPr lang="en-US" dirty="0">
              <a:solidFill>
                <a:srgbClr val="3B5985"/>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377"/>
            <a:fld id="{0E8DC13E-CE99-4B07-ACA8-802F56D0CA2A}" type="slidenum">
              <a:rPr lang="en-US" smtClean="0">
                <a:solidFill>
                  <a:srgbClr val="3B5985"/>
                </a:solidFill>
              </a:rPr>
              <a:pPr defTabSz="914377"/>
              <a:t>‹#›</a:t>
            </a:fld>
            <a:endParaRPr lang="en-US" dirty="0">
              <a:solidFill>
                <a:srgbClr val="3B5985"/>
              </a:solidFill>
            </a:endParaRPr>
          </a:p>
        </p:txBody>
      </p:sp>
    </p:spTree>
    <p:extLst>
      <p:ext uri="{BB962C8B-B14F-4D97-AF65-F5344CB8AC3E}">
        <p14:creationId xmlns:p14="http://schemas.microsoft.com/office/powerpoint/2010/main" val="1824152501"/>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4" name="Content Placeholder 2"/>
          <p:cNvSpPr>
            <a:spLocks noGrp="1"/>
          </p:cNvSpPr>
          <p:nvPr>
            <p:ph idx="1"/>
          </p:nvPr>
        </p:nvSpPr>
        <p:spPr>
          <a:xfrm>
            <a:off x="609600" y="2105025"/>
            <a:ext cx="5247992"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Content Placeholder 2"/>
          <p:cNvSpPr>
            <a:spLocks noGrp="1"/>
          </p:cNvSpPr>
          <p:nvPr>
            <p:ph idx="13"/>
          </p:nvPr>
        </p:nvSpPr>
        <p:spPr>
          <a:xfrm>
            <a:off x="6348071" y="2105025"/>
            <a:ext cx="5234329"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685249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5" name="Rectangle 4"/>
          <p:cNvSpPr/>
          <p:nvPr userDrawn="1"/>
        </p:nvSpPr>
        <p:spPr>
          <a:xfrm>
            <a:off x="4542693" y="2219560"/>
            <a:ext cx="4988169" cy="3747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Content Placeholder 2"/>
          <p:cNvSpPr>
            <a:spLocks noGrp="1"/>
          </p:cNvSpPr>
          <p:nvPr>
            <p:ph idx="1"/>
          </p:nvPr>
        </p:nvSpPr>
        <p:spPr>
          <a:xfrm>
            <a:off x="4841631" y="2480332"/>
            <a:ext cx="4384431" cy="3205359"/>
          </a:xfrm>
        </p:spPr>
        <p:txBody>
          <a:bodyPr>
            <a:normAutofit/>
          </a:bodyPr>
          <a:lstStyle>
            <a:lvl1pPr marL="0" indent="0">
              <a:lnSpc>
                <a:spcPts val="35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Picture Placeholder 2"/>
          <p:cNvSpPr>
            <a:spLocks noGrp="1"/>
          </p:cNvSpPr>
          <p:nvPr>
            <p:ph type="pic" idx="14"/>
          </p:nvPr>
        </p:nvSpPr>
        <p:spPr>
          <a:xfrm>
            <a:off x="9530862" y="2219560"/>
            <a:ext cx="2051538" cy="37263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3"/>
          </p:nvPr>
        </p:nvSpPr>
        <p:spPr>
          <a:xfrm>
            <a:off x="604134" y="2219560"/>
            <a:ext cx="3938559" cy="37474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589450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5625548" y="2215661"/>
            <a:ext cx="5956852"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9" name="Rectangle 8"/>
          <p:cNvSpPr/>
          <p:nvPr userDrawn="1"/>
        </p:nvSpPr>
        <p:spPr>
          <a:xfrm>
            <a:off x="609600" y="2215661"/>
            <a:ext cx="5015948" cy="3751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949569" y="2625102"/>
            <a:ext cx="4337538"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2636411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9729"/>
            <a:ext cx="12192000" cy="4157861"/>
          </a:xfrm>
          <a:prstGeom prst="rect">
            <a:avLst/>
          </a:prstGeom>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3767328"/>
            <a:ext cx="12192000" cy="3090672"/>
          </a:xfrm>
          <a:prstGeom prst="rect">
            <a:avLst/>
          </a:prstGeom>
        </p:spPr>
      </p:pic>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6" name="Title 1"/>
          <p:cNvSpPr>
            <a:spLocks noGrp="1"/>
          </p:cNvSpPr>
          <p:nvPr>
            <p:ph type="title"/>
          </p:nvPr>
        </p:nvSpPr>
        <p:spPr>
          <a:xfrm>
            <a:off x="462329" y="3668552"/>
            <a:ext cx="10515600" cy="1325563"/>
          </a:xfrm>
        </p:spPr>
        <p:txBody>
          <a:bodyPr>
            <a:normAutofit/>
          </a:bodyPr>
          <a:lstStyle>
            <a:lvl1pPr>
              <a:defRPr sz="4800" b="1">
                <a:solidFill>
                  <a:schemeClr val="bg1"/>
                </a:solidFill>
              </a:defRPr>
            </a:lvl1pPr>
          </a:lstStyle>
          <a:p>
            <a:endParaRPr lang="en-US" dirty="0"/>
          </a:p>
        </p:txBody>
      </p:sp>
      <p:sp>
        <p:nvSpPr>
          <p:cNvPr id="17" name="Subtitle 4"/>
          <p:cNvSpPr txBox="1">
            <a:spLocks/>
          </p:cNvSpPr>
          <p:nvPr userDrawn="1"/>
        </p:nvSpPr>
        <p:spPr>
          <a:xfrm>
            <a:off x="465201" y="4797924"/>
            <a:ext cx="10344150" cy="165576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rgbClr val="474644">
                    <a:lumMod val="60000"/>
                    <a:lumOff val="40000"/>
                  </a:srgbClr>
                </a:solidFill>
              </a:rPr>
              <a:t>Data Center &amp; Network Services | Cloud Services | Managed Services</a:t>
            </a:r>
            <a:endParaRPr lang="en-US" sz="1800" dirty="0">
              <a:solidFill>
                <a:srgbClr val="474644">
                  <a:lumMod val="60000"/>
                  <a:lumOff val="40000"/>
                </a:srgbClr>
              </a:solidFill>
            </a:endParaRPr>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023638" y="162142"/>
            <a:ext cx="1886810" cy="796542"/>
          </a:xfrm>
          <a:prstGeom prst="rect">
            <a:avLst/>
          </a:prstGeom>
        </p:spPr>
      </p:pic>
    </p:spTree>
    <p:extLst>
      <p:ext uri="{BB962C8B-B14F-4D97-AF65-F5344CB8AC3E}">
        <p14:creationId xmlns:p14="http://schemas.microsoft.com/office/powerpoint/2010/main" val="1824317489"/>
      </p:ext>
    </p:extLst>
  </p:cSld>
  <p:clrMapOvr>
    <a:masterClrMapping/>
  </p:clrMapOvr>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609600" y="2215661"/>
            <a:ext cx="3364523"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7" name="Rectangle 6"/>
          <p:cNvSpPr/>
          <p:nvPr userDrawn="1"/>
        </p:nvSpPr>
        <p:spPr>
          <a:xfrm>
            <a:off x="3974123" y="2215661"/>
            <a:ext cx="7608277" cy="3751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4349262" y="2625102"/>
            <a:ext cx="6893169"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598324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47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609600" y="2215661"/>
            <a:ext cx="3364523"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7" name="Rectangle 6"/>
          <p:cNvSpPr/>
          <p:nvPr userDrawn="1"/>
        </p:nvSpPr>
        <p:spPr>
          <a:xfrm>
            <a:off x="3974123" y="2215661"/>
            <a:ext cx="7608277" cy="3751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4349262" y="2625102"/>
            <a:ext cx="6893169"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3084569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51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609600" y="2215661"/>
            <a:ext cx="3364523"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7" name="Rectangle 6"/>
          <p:cNvSpPr/>
          <p:nvPr userDrawn="1"/>
        </p:nvSpPr>
        <p:spPr>
          <a:xfrm>
            <a:off x="3974123" y="2215661"/>
            <a:ext cx="7608277" cy="3751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4349262" y="2625102"/>
            <a:ext cx="6893169"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408083379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49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8416413" y="2215661"/>
            <a:ext cx="3165987"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7" name="Rectangle 6"/>
          <p:cNvSpPr/>
          <p:nvPr userDrawn="1"/>
        </p:nvSpPr>
        <p:spPr>
          <a:xfrm>
            <a:off x="609600" y="2215661"/>
            <a:ext cx="7806813" cy="37513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945411" y="2625102"/>
            <a:ext cx="7116845"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5088406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4935415" y="2215661"/>
            <a:ext cx="6646985"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9" name="Rectangle 8"/>
          <p:cNvSpPr/>
          <p:nvPr userDrawn="1"/>
        </p:nvSpPr>
        <p:spPr>
          <a:xfrm>
            <a:off x="609601" y="2215661"/>
            <a:ext cx="4325814" cy="3751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1008184" y="2625102"/>
            <a:ext cx="3552093"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2717873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6"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609600" y="2105025"/>
            <a:ext cx="11054862"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1483355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4"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333757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46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4" name="Content Placeholder 2"/>
          <p:cNvSpPr>
            <a:spLocks noGrp="1"/>
          </p:cNvSpPr>
          <p:nvPr>
            <p:ph idx="1"/>
          </p:nvPr>
        </p:nvSpPr>
        <p:spPr>
          <a:xfrm>
            <a:off x="609600" y="2105025"/>
            <a:ext cx="3733800"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1620624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48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36" name="Rectangle 35"/>
          <p:cNvSpPr/>
          <p:nvPr userDrawn="1"/>
        </p:nvSpPr>
        <p:spPr>
          <a:xfrm>
            <a:off x="403123" y="1921373"/>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03123" y="1921373"/>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Content Placeholder 2"/>
          <p:cNvSpPr>
            <a:spLocks noGrp="1"/>
          </p:cNvSpPr>
          <p:nvPr>
            <p:ph idx="17"/>
          </p:nvPr>
        </p:nvSpPr>
        <p:spPr>
          <a:xfrm>
            <a:off x="698090" y="2030018"/>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9" name="Rectangle 38"/>
          <p:cNvSpPr/>
          <p:nvPr userDrawn="1"/>
        </p:nvSpPr>
        <p:spPr>
          <a:xfrm>
            <a:off x="403123" y="2606782"/>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03123" y="2606782"/>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Content Placeholder 2"/>
          <p:cNvSpPr>
            <a:spLocks noGrp="1"/>
          </p:cNvSpPr>
          <p:nvPr>
            <p:ph idx="18"/>
          </p:nvPr>
        </p:nvSpPr>
        <p:spPr>
          <a:xfrm>
            <a:off x="698090" y="2704688"/>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2" name="Rectangle 41"/>
          <p:cNvSpPr/>
          <p:nvPr userDrawn="1"/>
        </p:nvSpPr>
        <p:spPr>
          <a:xfrm>
            <a:off x="393290" y="3292191"/>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393290" y="3292191"/>
            <a:ext cx="206477"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Content Placeholder 2"/>
          <p:cNvSpPr>
            <a:spLocks noGrp="1"/>
          </p:cNvSpPr>
          <p:nvPr>
            <p:ph idx="19"/>
          </p:nvPr>
        </p:nvSpPr>
        <p:spPr>
          <a:xfrm>
            <a:off x="688257" y="3407519"/>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5" name="Rectangle 44"/>
          <p:cNvSpPr/>
          <p:nvPr userDrawn="1"/>
        </p:nvSpPr>
        <p:spPr>
          <a:xfrm>
            <a:off x="393290" y="3977600"/>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393290" y="3977600"/>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Content Placeholder 2"/>
          <p:cNvSpPr>
            <a:spLocks noGrp="1"/>
          </p:cNvSpPr>
          <p:nvPr>
            <p:ph idx="20"/>
          </p:nvPr>
        </p:nvSpPr>
        <p:spPr>
          <a:xfrm>
            <a:off x="688257" y="4092021"/>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8" name="Rectangle 47"/>
          <p:cNvSpPr/>
          <p:nvPr userDrawn="1"/>
        </p:nvSpPr>
        <p:spPr>
          <a:xfrm>
            <a:off x="393290" y="4663009"/>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393290" y="4663009"/>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Content Placeholder 2"/>
          <p:cNvSpPr>
            <a:spLocks noGrp="1"/>
          </p:cNvSpPr>
          <p:nvPr>
            <p:ph idx="21"/>
          </p:nvPr>
        </p:nvSpPr>
        <p:spPr>
          <a:xfrm>
            <a:off x="688257" y="4774976"/>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1" name="Rectangle 50"/>
          <p:cNvSpPr/>
          <p:nvPr userDrawn="1"/>
        </p:nvSpPr>
        <p:spPr>
          <a:xfrm>
            <a:off x="393290" y="5348418"/>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ectangle 51"/>
          <p:cNvSpPr/>
          <p:nvPr userDrawn="1"/>
        </p:nvSpPr>
        <p:spPr>
          <a:xfrm>
            <a:off x="393290" y="5348418"/>
            <a:ext cx="206477"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Content Placeholder 2"/>
          <p:cNvSpPr>
            <a:spLocks noGrp="1"/>
          </p:cNvSpPr>
          <p:nvPr>
            <p:ph idx="22"/>
          </p:nvPr>
        </p:nvSpPr>
        <p:spPr>
          <a:xfrm>
            <a:off x="688257" y="5459478"/>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4" name="Rectangle 53"/>
          <p:cNvSpPr/>
          <p:nvPr userDrawn="1"/>
        </p:nvSpPr>
        <p:spPr>
          <a:xfrm>
            <a:off x="403123" y="6033829"/>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ectangle 54"/>
          <p:cNvSpPr/>
          <p:nvPr userDrawn="1"/>
        </p:nvSpPr>
        <p:spPr>
          <a:xfrm>
            <a:off x="403123" y="6033829"/>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Content Placeholder 2"/>
          <p:cNvSpPr>
            <a:spLocks noGrp="1"/>
          </p:cNvSpPr>
          <p:nvPr>
            <p:ph idx="23"/>
          </p:nvPr>
        </p:nvSpPr>
        <p:spPr>
          <a:xfrm>
            <a:off x="698090" y="6142474"/>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25"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35603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50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grpSp>
        <p:nvGrpSpPr>
          <p:cNvPr id="2" name="Group 1"/>
          <p:cNvGrpSpPr/>
          <p:nvPr userDrawn="1"/>
        </p:nvGrpSpPr>
        <p:grpSpPr>
          <a:xfrm>
            <a:off x="4934281" y="1921373"/>
            <a:ext cx="6648119" cy="731520"/>
            <a:chOff x="403123" y="1921373"/>
            <a:chExt cx="11523406" cy="548640"/>
          </a:xfrm>
        </p:grpSpPr>
        <p:sp>
          <p:nvSpPr>
            <p:cNvPr id="36" name="Rectangle 35"/>
            <p:cNvSpPr/>
            <p:nvPr userDrawn="1"/>
          </p:nvSpPr>
          <p:spPr>
            <a:xfrm>
              <a:off x="403123" y="1921373"/>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03123" y="1921373"/>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8" name="Content Placeholder 2"/>
          <p:cNvSpPr>
            <a:spLocks noGrp="1"/>
          </p:cNvSpPr>
          <p:nvPr>
            <p:ph idx="17"/>
          </p:nvPr>
        </p:nvSpPr>
        <p:spPr>
          <a:xfrm>
            <a:off x="5229249" y="212145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3" name="Group 2"/>
          <p:cNvGrpSpPr/>
          <p:nvPr userDrawn="1"/>
        </p:nvGrpSpPr>
        <p:grpSpPr>
          <a:xfrm>
            <a:off x="4934281" y="2814903"/>
            <a:ext cx="6648119" cy="731520"/>
            <a:chOff x="403123" y="2606782"/>
            <a:chExt cx="11523406" cy="548640"/>
          </a:xfrm>
        </p:grpSpPr>
        <p:sp>
          <p:nvSpPr>
            <p:cNvPr id="39" name="Rectangle 38"/>
            <p:cNvSpPr/>
            <p:nvPr userDrawn="1"/>
          </p:nvSpPr>
          <p:spPr>
            <a:xfrm>
              <a:off x="403123" y="2606782"/>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03123" y="2606782"/>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Content Placeholder 2"/>
          <p:cNvSpPr>
            <a:spLocks noGrp="1"/>
          </p:cNvSpPr>
          <p:nvPr>
            <p:ph idx="18"/>
          </p:nvPr>
        </p:nvSpPr>
        <p:spPr>
          <a:xfrm>
            <a:off x="5229249" y="301498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4" name="Group 3"/>
          <p:cNvGrpSpPr/>
          <p:nvPr userDrawn="1"/>
        </p:nvGrpSpPr>
        <p:grpSpPr>
          <a:xfrm>
            <a:off x="4924448" y="3708433"/>
            <a:ext cx="6648119" cy="731520"/>
            <a:chOff x="393290" y="3292191"/>
            <a:chExt cx="11523406" cy="548640"/>
          </a:xfrm>
        </p:grpSpPr>
        <p:sp>
          <p:nvSpPr>
            <p:cNvPr id="42" name="Rectangle 41"/>
            <p:cNvSpPr/>
            <p:nvPr userDrawn="1"/>
          </p:nvSpPr>
          <p:spPr>
            <a:xfrm>
              <a:off x="393290" y="3292191"/>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393290" y="3292191"/>
              <a:ext cx="206477"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Content Placeholder 2"/>
          <p:cNvSpPr>
            <a:spLocks noGrp="1"/>
          </p:cNvSpPr>
          <p:nvPr>
            <p:ph idx="19"/>
          </p:nvPr>
        </p:nvSpPr>
        <p:spPr>
          <a:xfrm>
            <a:off x="5219416" y="390851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5" name="Group 4"/>
          <p:cNvGrpSpPr/>
          <p:nvPr userDrawn="1"/>
        </p:nvGrpSpPr>
        <p:grpSpPr>
          <a:xfrm>
            <a:off x="4924448" y="4601963"/>
            <a:ext cx="6648119" cy="731520"/>
            <a:chOff x="393290" y="3977600"/>
            <a:chExt cx="11523406" cy="548640"/>
          </a:xfrm>
        </p:grpSpPr>
        <p:sp>
          <p:nvSpPr>
            <p:cNvPr id="45" name="Rectangle 44"/>
            <p:cNvSpPr/>
            <p:nvPr userDrawn="1"/>
          </p:nvSpPr>
          <p:spPr>
            <a:xfrm>
              <a:off x="393290" y="3977600"/>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393290" y="3977600"/>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Content Placeholder 2"/>
          <p:cNvSpPr>
            <a:spLocks noGrp="1"/>
          </p:cNvSpPr>
          <p:nvPr>
            <p:ph idx="20"/>
          </p:nvPr>
        </p:nvSpPr>
        <p:spPr>
          <a:xfrm>
            <a:off x="5219416" y="480204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7" name="Group 6"/>
          <p:cNvGrpSpPr/>
          <p:nvPr userDrawn="1"/>
        </p:nvGrpSpPr>
        <p:grpSpPr>
          <a:xfrm>
            <a:off x="4924448" y="5495492"/>
            <a:ext cx="6648119" cy="731520"/>
            <a:chOff x="393290" y="4663009"/>
            <a:chExt cx="11523406" cy="548640"/>
          </a:xfrm>
        </p:grpSpPr>
        <p:sp>
          <p:nvSpPr>
            <p:cNvPr id="48" name="Rectangle 47"/>
            <p:cNvSpPr/>
            <p:nvPr userDrawn="1"/>
          </p:nvSpPr>
          <p:spPr>
            <a:xfrm>
              <a:off x="393290" y="4663009"/>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393290" y="4663009"/>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0" name="Content Placeholder 2"/>
          <p:cNvSpPr>
            <a:spLocks noGrp="1"/>
          </p:cNvSpPr>
          <p:nvPr>
            <p:ph idx="21"/>
          </p:nvPr>
        </p:nvSpPr>
        <p:spPr>
          <a:xfrm>
            <a:off x="5219416" y="5695577"/>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1" name="Picture Placeholder 2"/>
          <p:cNvSpPr>
            <a:spLocks noGrp="1"/>
          </p:cNvSpPr>
          <p:nvPr>
            <p:ph type="pic" idx="13"/>
          </p:nvPr>
        </p:nvSpPr>
        <p:spPr>
          <a:xfrm>
            <a:off x="471948" y="1921372"/>
            <a:ext cx="4100052" cy="4305639"/>
          </a:xfrm>
        </p:spPr>
        <p:txBody>
          <a:bodyPr/>
          <a:lstStyle>
            <a:lvl1pPr marL="0" indent="0">
              <a:buNone/>
              <a:defRPr sz="32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5"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387910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pPr/>
              <a:t>‹#›</a:t>
            </a:fld>
            <a:endParaRPr lang="en-US" dirty="0"/>
          </a:p>
        </p:txBody>
      </p:sp>
      <p:sp>
        <p:nvSpPr>
          <p:cNvPr id="9"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pPr/>
              <a:t>‹#›</a:t>
            </a:fld>
            <a:endParaRPr lang="en-US" dirty="0"/>
          </a:p>
        </p:txBody>
      </p:sp>
      <p:sp>
        <p:nvSpPr>
          <p:cNvPr id="17"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
        <p:nvSpPr>
          <p:cNvPr id="18" name="Content Placeholder 2"/>
          <p:cNvSpPr>
            <a:spLocks noGrp="1"/>
          </p:cNvSpPr>
          <p:nvPr>
            <p:ph idx="1"/>
          </p:nvPr>
        </p:nvSpPr>
        <p:spPr>
          <a:xfrm>
            <a:off x="533400" y="1614196"/>
            <a:ext cx="11191754"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3731409058"/>
      </p:ext>
    </p:extLst>
  </p:cSld>
  <p:clrMapOvr>
    <a:masterClrMapping/>
  </p:clrMapOvr>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52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grpSp>
        <p:nvGrpSpPr>
          <p:cNvPr id="2" name="Group 1"/>
          <p:cNvGrpSpPr/>
          <p:nvPr userDrawn="1"/>
        </p:nvGrpSpPr>
        <p:grpSpPr>
          <a:xfrm>
            <a:off x="4934281" y="1921373"/>
            <a:ext cx="6648119" cy="731520"/>
            <a:chOff x="403123" y="1921373"/>
            <a:chExt cx="11523406" cy="548640"/>
          </a:xfrm>
        </p:grpSpPr>
        <p:sp>
          <p:nvSpPr>
            <p:cNvPr id="36" name="Rectangle 35"/>
            <p:cNvSpPr/>
            <p:nvPr userDrawn="1"/>
          </p:nvSpPr>
          <p:spPr>
            <a:xfrm>
              <a:off x="403123" y="1921373"/>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03123" y="1921373"/>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8" name="Content Placeholder 2"/>
          <p:cNvSpPr>
            <a:spLocks noGrp="1"/>
          </p:cNvSpPr>
          <p:nvPr>
            <p:ph idx="17"/>
          </p:nvPr>
        </p:nvSpPr>
        <p:spPr>
          <a:xfrm>
            <a:off x="5229249" y="212145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3" name="Group 2"/>
          <p:cNvGrpSpPr/>
          <p:nvPr userDrawn="1"/>
        </p:nvGrpSpPr>
        <p:grpSpPr>
          <a:xfrm>
            <a:off x="4934281" y="2814903"/>
            <a:ext cx="6648119" cy="731520"/>
            <a:chOff x="403123" y="2606782"/>
            <a:chExt cx="11523406" cy="548640"/>
          </a:xfrm>
        </p:grpSpPr>
        <p:sp>
          <p:nvSpPr>
            <p:cNvPr id="39" name="Rectangle 38"/>
            <p:cNvSpPr/>
            <p:nvPr userDrawn="1"/>
          </p:nvSpPr>
          <p:spPr>
            <a:xfrm>
              <a:off x="403123" y="2606782"/>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03123" y="2606782"/>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Content Placeholder 2"/>
          <p:cNvSpPr>
            <a:spLocks noGrp="1"/>
          </p:cNvSpPr>
          <p:nvPr>
            <p:ph idx="18"/>
          </p:nvPr>
        </p:nvSpPr>
        <p:spPr>
          <a:xfrm>
            <a:off x="5229249" y="301498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4" name="Group 3"/>
          <p:cNvGrpSpPr/>
          <p:nvPr userDrawn="1"/>
        </p:nvGrpSpPr>
        <p:grpSpPr>
          <a:xfrm>
            <a:off x="4924448" y="3708433"/>
            <a:ext cx="6648119" cy="731520"/>
            <a:chOff x="393290" y="3292191"/>
            <a:chExt cx="11523406" cy="548640"/>
          </a:xfrm>
        </p:grpSpPr>
        <p:sp>
          <p:nvSpPr>
            <p:cNvPr id="42" name="Rectangle 41"/>
            <p:cNvSpPr/>
            <p:nvPr userDrawn="1"/>
          </p:nvSpPr>
          <p:spPr>
            <a:xfrm>
              <a:off x="393290" y="3292191"/>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393290" y="3292191"/>
              <a:ext cx="206477"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Content Placeholder 2"/>
          <p:cNvSpPr>
            <a:spLocks noGrp="1"/>
          </p:cNvSpPr>
          <p:nvPr>
            <p:ph idx="19"/>
          </p:nvPr>
        </p:nvSpPr>
        <p:spPr>
          <a:xfrm>
            <a:off x="5219416" y="390851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5" name="Group 4"/>
          <p:cNvGrpSpPr/>
          <p:nvPr userDrawn="1"/>
        </p:nvGrpSpPr>
        <p:grpSpPr>
          <a:xfrm>
            <a:off x="4924448" y="4601963"/>
            <a:ext cx="6648119" cy="731520"/>
            <a:chOff x="393290" y="3977600"/>
            <a:chExt cx="11523406" cy="548640"/>
          </a:xfrm>
        </p:grpSpPr>
        <p:sp>
          <p:nvSpPr>
            <p:cNvPr id="45" name="Rectangle 44"/>
            <p:cNvSpPr/>
            <p:nvPr userDrawn="1"/>
          </p:nvSpPr>
          <p:spPr>
            <a:xfrm>
              <a:off x="393290" y="3977600"/>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393290" y="3977600"/>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Content Placeholder 2"/>
          <p:cNvSpPr>
            <a:spLocks noGrp="1"/>
          </p:cNvSpPr>
          <p:nvPr>
            <p:ph idx="20"/>
          </p:nvPr>
        </p:nvSpPr>
        <p:spPr>
          <a:xfrm>
            <a:off x="5219416" y="480204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1" name="Picture Placeholder 2"/>
          <p:cNvSpPr>
            <a:spLocks noGrp="1"/>
          </p:cNvSpPr>
          <p:nvPr>
            <p:ph type="pic" idx="13"/>
          </p:nvPr>
        </p:nvSpPr>
        <p:spPr>
          <a:xfrm>
            <a:off x="471948" y="1921372"/>
            <a:ext cx="4100052" cy="4305639"/>
          </a:xfrm>
        </p:spPr>
        <p:txBody>
          <a:bodyPr/>
          <a:lstStyle>
            <a:lvl1pPr marL="0" indent="0">
              <a:buNone/>
              <a:defRPr sz="32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5"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453995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9346"/>
            <a:ext cx="1022055" cy="1022055"/>
          </a:xfrm>
          <a:prstGeom prst="rect">
            <a:avLst/>
          </a:prstGeom>
        </p:spPr>
      </p:pic>
      <p:sp>
        <p:nvSpPr>
          <p:cNvPr id="7" name="Content Placeholder 2"/>
          <p:cNvSpPr>
            <a:spLocks noGrp="1"/>
          </p:cNvSpPr>
          <p:nvPr>
            <p:ph idx="1"/>
          </p:nvPr>
        </p:nvSpPr>
        <p:spPr>
          <a:xfrm>
            <a:off x="616286"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Content Placeholder 2"/>
          <p:cNvSpPr>
            <a:spLocks noGrp="1"/>
          </p:cNvSpPr>
          <p:nvPr>
            <p:ph idx="13"/>
          </p:nvPr>
        </p:nvSpPr>
        <p:spPr>
          <a:xfrm>
            <a:off x="4399753"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4"/>
          </p:nvPr>
        </p:nvSpPr>
        <p:spPr>
          <a:xfrm>
            <a:off x="8183220"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Content Placeholder 2"/>
          <p:cNvSpPr>
            <a:spLocks noGrp="1"/>
          </p:cNvSpPr>
          <p:nvPr>
            <p:ph idx="15"/>
          </p:nvPr>
        </p:nvSpPr>
        <p:spPr>
          <a:xfrm>
            <a:off x="616286"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6"/>
          </p:nvPr>
        </p:nvSpPr>
        <p:spPr>
          <a:xfrm>
            <a:off x="4399753"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Content Placeholder 2"/>
          <p:cNvSpPr>
            <a:spLocks noGrp="1"/>
          </p:cNvSpPr>
          <p:nvPr>
            <p:ph idx="17"/>
          </p:nvPr>
        </p:nvSpPr>
        <p:spPr>
          <a:xfrm>
            <a:off x="8183220"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652122679"/>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9346"/>
            <a:ext cx="1022055" cy="1022055"/>
          </a:xfrm>
          <a:prstGeom prst="rect">
            <a:avLst/>
          </a:prstGeom>
        </p:spPr>
      </p:pic>
      <p:sp>
        <p:nvSpPr>
          <p:cNvPr id="15" name="Content Placeholder 2"/>
          <p:cNvSpPr>
            <a:spLocks noGrp="1"/>
          </p:cNvSpPr>
          <p:nvPr>
            <p:ph idx="1"/>
          </p:nvPr>
        </p:nvSpPr>
        <p:spPr>
          <a:xfrm>
            <a:off x="482937" y="2105025"/>
            <a:ext cx="5460663"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7" name="Content Placeholder 2"/>
          <p:cNvSpPr>
            <a:spLocks noGrp="1"/>
          </p:cNvSpPr>
          <p:nvPr>
            <p:ph idx="13"/>
          </p:nvPr>
        </p:nvSpPr>
        <p:spPr>
          <a:xfrm>
            <a:off x="6270018" y="2105024"/>
            <a:ext cx="5460663"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003854759"/>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9346"/>
            <a:ext cx="1022055" cy="1022055"/>
          </a:xfrm>
          <a:prstGeom prst="rect">
            <a:avLst/>
          </a:prstGeom>
        </p:spPr>
      </p:pic>
      <p:sp>
        <p:nvSpPr>
          <p:cNvPr id="17" name="Content Placeholder 2"/>
          <p:cNvSpPr>
            <a:spLocks noGrp="1"/>
          </p:cNvSpPr>
          <p:nvPr>
            <p:ph idx="13"/>
          </p:nvPr>
        </p:nvSpPr>
        <p:spPr>
          <a:xfrm>
            <a:off x="5824721" y="259689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Rectangle 13"/>
          <p:cNvSpPr/>
          <p:nvPr userDrawn="1"/>
        </p:nvSpPr>
        <p:spPr>
          <a:xfrm>
            <a:off x="5824721" y="2140086"/>
            <a:ext cx="5634461" cy="1788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09022374"/>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9346"/>
            <a:ext cx="1022055" cy="1022055"/>
          </a:xfrm>
          <a:prstGeom prst="rect">
            <a:avLst/>
          </a:prstGeom>
        </p:spPr>
      </p:pic>
      <p:sp>
        <p:nvSpPr>
          <p:cNvPr id="15" name="Content Placeholder 2"/>
          <p:cNvSpPr>
            <a:spLocks noGrp="1"/>
          </p:cNvSpPr>
          <p:nvPr>
            <p:ph idx="1"/>
          </p:nvPr>
        </p:nvSpPr>
        <p:spPr>
          <a:xfrm>
            <a:off x="482937" y="2105025"/>
            <a:ext cx="11317766"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927945255"/>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7273"/>
            <a:ext cx="1024128" cy="1024128"/>
          </a:xfrm>
          <a:prstGeom prst="rect">
            <a:avLst/>
          </a:prstGeom>
        </p:spPr>
      </p:pic>
      <p:sp>
        <p:nvSpPr>
          <p:cNvPr id="9" name="Content Placeholder 2"/>
          <p:cNvSpPr>
            <a:spLocks noGrp="1"/>
          </p:cNvSpPr>
          <p:nvPr>
            <p:ph idx="1"/>
          </p:nvPr>
        </p:nvSpPr>
        <p:spPr>
          <a:xfrm>
            <a:off x="616286"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3"/>
          </p:nvPr>
        </p:nvSpPr>
        <p:spPr>
          <a:xfrm>
            <a:off x="4399753"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Content Placeholder 2"/>
          <p:cNvSpPr>
            <a:spLocks noGrp="1"/>
          </p:cNvSpPr>
          <p:nvPr>
            <p:ph idx="14"/>
          </p:nvPr>
        </p:nvSpPr>
        <p:spPr>
          <a:xfrm>
            <a:off x="8183220"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5"/>
          </p:nvPr>
        </p:nvSpPr>
        <p:spPr>
          <a:xfrm>
            <a:off x="616286"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Content Placeholder 2"/>
          <p:cNvSpPr>
            <a:spLocks noGrp="1"/>
          </p:cNvSpPr>
          <p:nvPr>
            <p:ph idx="16"/>
          </p:nvPr>
        </p:nvSpPr>
        <p:spPr>
          <a:xfrm>
            <a:off x="4399753"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7"/>
          </p:nvPr>
        </p:nvSpPr>
        <p:spPr>
          <a:xfrm>
            <a:off x="8183220"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970015638"/>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7273"/>
            <a:ext cx="1024128" cy="1024128"/>
          </a:xfrm>
          <a:prstGeom prst="rect">
            <a:avLst/>
          </a:prstGeom>
        </p:spPr>
      </p:pic>
      <p:sp>
        <p:nvSpPr>
          <p:cNvPr id="16" name="Content Placeholder 2"/>
          <p:cNvSpPr>
            <a:spLocks noGrp="1"/>
          </p:cNvSpPr>
          <p:nvPr>
            <p:ph idx="1"/>
          </p:nvPr>
        </p:nvSpPr>
        <p:spPr>
          <a:xfrm>
            <a:off x="482937" y="2105025"/>
            <a:ext cx="11317766"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400563256"/>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7273"/>
            <a:ext cx="1024128" cy="1024128"/>
          </a:xfrm>
          <a:prstGeom prst="rect">
            <a:avLst/>
          </a:prstGeom>
        </p:spPr>
      </p:pic>
      <p:sp>
        <p:nvSpPr>
          <p:cNvPr id="6" name="Content Placeholder 2"/>
          <p:cNvSpPr>
            <a:spLocks noGrp="1"/>
          </p:cNvSpPr>
          <p:nvPr>
            <p:ph idx="1"/>
          </p:nvPr>
        </p:nvSpPr>
        <p:spPr>
          <a:xfrm>
            <a:off x="482937" y="2105025"/>
            <a:ext cx="5460663"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Content Placeholder 2"/>
          <p:cNvSpPr>
            <a:spLocks noGrp="1"/>
          </p:cNvSpPr>
          <p:nvPr>
            <p:ph idx="13"/>
          </p:nvPr>
        </p:nvSpPr>
        <p:spPr>
          <a:xfrm>
            <a:off x="6270018" y="2105024"/>
            <a:ext cx="5460663"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64548038"/>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53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3387" y="297273"/>
            <a:ext cx="1024128" cy="1024128"/>
          </a:xfrm>
          <a:prstGeom prst="rect">
            <a:avLst/>
          </a:prstGeom>
        </p:spPr>
      </p:pic>
      <p:sp>
        <p:nvSpPr>
          <p:cNvPr id="10" name="Content Placeholder 2"/>
          <p:cNvSpPr>
            <a:spLocks noGrp="1"/>
          </p:cNvSpPr>
          <p:nvPr>
            <p:ph idx="13"/>
          </p:nvPr>
        </p:nvSpPr>
        <p:spPr>
          <a:xfrm>
            <a:off x="5824721" y="259689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Rectangle 10"/>
          <p:cNvSpPr/>
          <p:nvPr userDrawn="1"/>
        </p:nvSpPr>
        <p:spPr>
          <a:xfrm>
            <a:off x="5824721" y="2140086"/>
            <a:ext cx="5634461" cy="178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46643553"/>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1314" y="297273"/>
            <a:ext cx="1024128" cy="1024128"/>
          </a:xfrm>
          <a:prstGeom prst="rect">
            <a:avLst/>
          </a:prstGeom>
        </p:spPr>
      </p:pic>
      <p:sp>
        <p:nvSpPr>
          <p:cNvPr id="5" name="Content Placeholder 2"/>
          <p:cNvSpPr>
            <a:spLocks noGrp="1"/>
          </p:cNvSpPr>
          <p:nvPr>
            <p:ph idx="1"/>
          </p:nvPr>
        </p:nvSpPr>
        <p:spPr>
          <a:xfrm>
            <a:off x="616286"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Content Placeholder 2"/>
          <p:cNvSpPr>
            <a:spLocks noGrp="1"/>
          </p:cNvSpPr>
          <p:nvPr>
            <p:ph idx="13"/>
          </p:nvPr>
        </p:nvSpPr>
        <p:spPr>
          <a:xfrm>
            <a:off x="4399753"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Content Placeholder 2"/>
          <p:cNvSpPr>
            <a:spLocks noGrp="1"/>
          </p:cNvSpPr>
          <p:nvPr>
            <p:ph idx="14"/>
          </p:nvPr>
        </p:nvSpPr>
        <p:spPr>
          <a:xfrm>
            <a:off x="8183220"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5"/>
          </p:nvPr>
        </p:nvSpPr>
        <p:spPr>
          <a:xfrm>
            <a:off x="616286"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Content Placeholder 2"/>
          <p:cNvSpPr>
            <a:spLocks noGrp="1"/>
          </p:cNvSpPr>
          <p:nvPr>
            <p:ph idx="16"/>
          </p:nvPr>
        </p:nvSpPr>
        <p:spPr>
          <a:xfrm>
            <a:off x="4399753"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7"/>
          </p:nvPr>
        </p:nvSpPr>
        <p:spPr>
          <a:xfrm>
            <a:off x="8183220"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78279036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pPr/>
              <a:t>‹#›</a:t>
            </a:fld>
            <a:endParaRPr lang="en-US" dirty="0"/>
          </a:p>
        </p:txBody>
      </p:sp>
      <p:sp>
        <p:nvSpPr>
          <p:cNvPr id="9"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pPr/>
              <a:t>‹#›</a:t>
            </a:fld>
            <a:endParaRPr lang="en-US" dirty="0"/>
          </a:p>
        </p:txBody>
      </p:sp>
      <p:sp>
        <p:nvSpPr>
          <p:cNvPr id="17"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
        <p:nvSpPr>
          <p:cNvPr id="18" name="Content Placeholder 2"/>
          <p:cNvSpPr>
            <a:spLocks noGrp="1"/>
          </p:cNvSpPr>
          <p:nvPr>
            <p:ph idx="1"/>
          </p:nvPr>
        </p:nvSpPr>
        <p:spPr>
          <a:xfrm>
            <a:off x="533400" y="1614196"/>
            <a:ext cx="11191754"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2486063291"/>
      </p:ext>
    </p:extLst>
  </p:cSld>
  <p:clrMapOvr>
    <a:masterClrMapping/>
  </p:clrMapOvr>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54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1314" y="297273"/>
            <a:ext cx="1024128" cy="1024128"/>
          </a:xfrm>
          <a:prstGeom prst="rect">
            <a:avLst/>
          </a:prstGeom>
        </p:spPr>
      </p:pic>
      <p:sp>
        <p:nvSpPr>
          <p:cNvPr id="14"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7" name="Content Placeholder 2"/>
          <p:cNvSpPr>
            <a:spLocks noGrp="1"/>
          </p:cNvSpPr>
          <p:nvPr>
            <p:ph idx="1"/>
          </p:nvPr>
        </p:nvSpPr>
        <p:spPr>
          <a:xfrm>
            <a:off x="482937" y="2105025"/>
            <a:ext cx="11317766"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70406615"/>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5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1314" y="297273"/>
            <a:ext cx="1024128" cy="1024128"/>
          </a:xfrm>
          <a:prstGeom prst="rect">
            <a:avLst/>
          </a:prstGeom>
        </p:spPr>
      </p:pic>
      <p:sp>
        <p:nvSpPr>
          <p:cNvPr id="14"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3"/>
          </p:nvPr>
        </p:nvSpPr>
        <p:spPr>
          <a:xfrm>
            <a:off x="5824721" y="259689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Rectangle 15"/>
          <p:cNvSpPr/>
          <p:nvPr userDrawn="1"/>
        </p:nvSpPr>
        <p:spPr>
          <a:xfrm>
            <a:off x="5824721" y="2140086"/>
            <a:ext cx="5634461" cy="178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86980406"/>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Title 1"/>
          <p:cNvSpPr>
            <a:spLocks noGrp="1"/>
          </p:cNvSpPr>
          <p:nvPr>
            <p:ph type="title"/>
          </p:nvPr>
        </p:nvSpPr>
        <p:spPr>
          <a:xfrm>
            <a:off x="1504992" y="166643"/>
            <a:ext cx="10687008" cy="1325563"/>
          </a:xfrm>
        </p:spPr>
        <p:txBody>
          <a:bodyPr/>
          <a:lstStyle>
            <a:lvl1pPr>
              <a:defRPr b="1">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1314" y="297273"/>
            <a:ext cx="1024128" cy="1024128"/>
          </a:xfrm>
          <a:prstGeom prst="rect">
            <a:avLst/>
          </a:prstGeom>
        </p:spPr>
      </p:pic>
      <p:sp>
        <p:nvSpPr>
          <p:cNvPr id="5" name="Content Placeholder 2"/>
          <p:cNvSpPr>
            <a:spLocks noGrp="1"/>
          </p:cNvSpPr>
          <p:nvPr>
            <p:ph idx="1"/>
          </p:nvPr>
        </p:nvSpPr>
        <p:spPr>
          <a:xfrm>
            <a:off x="616286" y="4324284"/>
            <a:ext cx="2365039"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Content Placeholder 2"/>
          <p:cNvSpPr>
            <a:spLocks noGrp="1"/>
          </p:cNvSpPr>
          <p:nvPr>
            <p:ph idx="13"/>
          </p:nvPr>
        </p:nvSpPr>
        <p:spPr>
          <a:xfrm>
            <a:off x="3483311" y="4324284"/>
            <a:ext cx="2365039"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4"/>
          </p:nvPr>
        </p:nvSpPr>
        <p:spPr>
          <a:xfrm>
            <a:off x="6350336" y="4324284"/>
            <a:ext cx="2365039"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5"/>
          </p:nvPr>
        </p:nvSpPr>
        <p:spPr>
          <a:xfrm>
            <a:off x="9217361" y="4324284"/>
            <a:ext cx="2365039"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311253526"/>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56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0" name="Content Placeholder 2"/>
          <p:cNvSpPr>
            <a:spLocks noGrp="1"/>
          </p:cNvSpPr>
          <p:nvPr>
            <p:ph idx="13"/>
          </p:nvPr>
        </p:nvSpPr>
        <p:spPr>
          <a:xfrm>
            <a:off x="5824721" y="259689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Rectangle 10"/>
          <p:cNvSpPr/>
          <p:nvPr userDrawn="1"/>
        </p:nvSpPr>
        <p:spPr>
          <a:xfrm>
            <a:off x="5824721" y="2140086"/>
            <a:ext cx="5634461" cy="1788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title"/>
          </p:nvPr>
        </p:nvSpPr>
        <p:spPr>
          <a:xfrm>
            <a:off x="609600" y="166643"/>
            <a:ext cx="10972800" cy="1325563"/>
          </a:xfrm>
        </p:spPr>
        <p:txBody>
          <a:bodyPr>
            <a:normAutofit/>
          </a:bodyPr>
          <a:lstStyle>
            <a:lvl1pPr>
              <a:defRPr sz="4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90626125"/>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17" name="Content Placeholder 2"/>
          <p:cNvSpPr>
            <a:spLocks noGrp="1"/>
          </p:cNvSpPr>
          <p:nvPr>
            <p:ph idx="1"/>
          </p:nvPr>
        </p:nvSpPr>
        <p:spPr>
          <a:xfrm>
            <a:off x="443736" y="1910702"/>
            <a:ext cx="11304567" cy="4420650"/>
          </a:xfrm>
        </p:spPr>
        <p:txBody>
          <a:bodyPr>
            <a:normAutofit/>
          </a:bodyPr>
          <a:lstStyle>
            <a:lvl1pPr marL="285750" indent="-285750" algn="l">
              <a:buFont typeface="Arial" panose="020B0604020202020204" pitchFamily="34" charset="0"/>
              <a:buChar char="•"/>
              <a:defRPr sz="18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5" name="Title 1"/>
          <p:cNvSpPr>
            <a:spLocks noGrp="1"/>
          </p:cNvSpPr>
          <p:nvPr>
            <p:ph type="title"/>
          </p:nvPr>
        </p:nvSpPr>
        <p:spPr>
          <a:xfrm>
            <a:off x="439616" y="671215"/>
            <a:ext cx="11214903" cy="840230"/>
          </a:xfrm>
        </p:spPr>
        <p:txBody>
          <a:bodyPr>
            <a:noAutofit/>
          </a:bodyPr>
          <a:lstStyle>
            <a:lvl1pPr>
              <a:defRPr sz="5400" b="1">
                <a:solidFill>
                  <a:schemeClr val="tx2"/>
                </a:solidFill>
              </a:defRPr>
            </a:lvl1pPr>
          </a:lstStyle>
          <a:p>
            <a:endParaRPr lang="en-US" dirty="0"/>
          </a:p>
        </p:txBody>
      </p:sp>
    </p:spTree>
    <p:extLst>
      <p:ext uri="{BB962C8B-B14F-4D97-AF65-F5344CB8AC3E}">
        <p14:creationId xmlns:p14="http://schemas.microsoft.com/office/powerpoint/2010/main" val="2737825990"/>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7"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
        <p:nvSpPr>
          <p:cNvPr id="18" name="Content Placeholder 2"/>
          <p:cNvSpPr>
            <a:spLocks noGrp="1"/>
          </p:cNvSpPr>
          <p:nvPr>
            <p:ph idx="1"/>
          </p:nvPr>
        </p:nvSpPr>
        <p:spPr>
          <a:xfrm>
            <a:off x="533400" y="1614196"/>
            <a:ext cx="11191754"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3764601133"/>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9" name="Content Placeholder 2"/>
          <p:cNvSpPr>
            <a:spLocks noGrp="1"/>
          </p:cNvSpPr>
          <p:nvPr>
            <p:ph idx="1"/>
          </p:nvPr>
        </p:nvSpPr>
        <p:spPr>
          <a:xfrm>
            <a:off x="533401"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20" name="Content Placeholder 2"/>
          <p:cNvSpPr>
            <a:spLocks noGrp="1"/>
          </p:cNvSpPr>
          <p:nvPr>
            <p:ph idx="13"/>
          </p:nvPr>
        </p:nvSpPr>
        <p:spPr>
          <a:xfrm>
            <a:off x="6515276"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8"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2213134354"/>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6"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8"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9"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8"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4175086164"/>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72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8"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
        <p:nvSpPr>
          <p:cNvPr id="9" name="Content Placeholder 2"/>
          <p:cNvSpPr>
            <a:spLocks noGrp="1"/>
          </p:cNvSpPr>
          <p:nvPr>
            <p:ph idx="13"/>
          </p:nvPr>
        </p:nvSpPr>
        <p:spPr>
          <a:xfrm>
            <a:off x="5824721" y="2061675"/>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Rectangle 9"/>
          <p:cNvSpPr/>
          <p:nvPr userDrawn="1"/>
        </p:nvSpPr>
        <p:spPr>
          <a:xfrm>
            <a:off x="5824721" y="1604865"/>
            <a:ext cx="5634461" cy="1788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09813547"/>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0" y="1604865"/>
            <a:ext cx="11191754" cy="443363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6"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373557387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pPr/>
              <a:t>‹#›</a:t>
            </a:fld>
            <a:endParaRPr lang="en-US" dirty="0"/>
          </a:p>
        </p:txBody>
      </p:sp>
      <p:sp>
        <p:nvSpPr>
          <p:cNvPr id="15" name="Content Placeholder 2"/>
          <p:cNvSpPr>
            <a:spLocks noGrp="1"/>
          </p:cNvSpPr>
          <p:nvPr>
            <p:ph idx="1"/>
          </p:nvPr>
        </p:nvSpPr>
        <p:spPr>
          <a:xfrm>
            <a:off x="533400" y="1604865"/>
            <a:ext cx="11191754" cy="443363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6"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2507100633"/>
      </p:ext>
    </p:extLst>
  </p:cSld>
  <p:clrMapOvr>
    <a:masterClrMapping/>
  </p:clrMapOvr>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3"/>
          </p:nvPr>
        </p:nvSpPr>
        <p:spPr>
          <a:xfrm>
            <a:off x="6515276"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0"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1028395072"/>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1"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9"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2533239509"/>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71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9"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sp>
        <p:nvSpPr>
          <p:cNvPr id="10" name="Content Placeholder 2"/>
          <p:cNvSpPr>
            <a:spLocks noGrp="1"/>
          </p:cNvSpPr>
          <p:nvPr>
            <p:ph idx="13"/>
          </p:nvPr>
        </p:nvSpPr>
        <p:spPr>
          <a:xfrm>
            <a:off x="5824721" y="2069490"/>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Rectangle 12"/>
          <p:cNvSpPr/>
          <p:nvPr userDrawn="1"/>
        </p:nvSpPr>
        <p:spPr>
          <a:xfrm>
            <a:off x="5824721" y="1612680"/>
            <a:ext cx="5634461" cy="178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30680324"/>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1" y="1607819"/>
            <a:ext cx="11191753" cy="4569046"/>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1"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3470388359"/>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Content Placeholder 2"/>
          <p:cNvSpPr>
            <a:spLocks noGrp="1"/>
          </p:cNvSpPr>
          <p:nvPr>
            <p:ph idx="1"/>
          </p:nvPr>
        </p:nvSpPr>
        <p:spPr>
          <a:xfrm>
            <a:off x="533401" y="1607818"/>
            <a:ext cx="5165508" cy="4578378"/>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3"/>
          </p:nvPr>
        </p:nvSpPr>
        <p:spPr>
          <a:xfrm>
            <a:off x="6515276" y="1607818"/>
            <a:ext cx="5165508" cy="4578378"/>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1"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839037823"/>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9"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4184030154"/>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70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9"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sp>
        <p:nvSpPr>
          <p:cNvPr id="10" name="Content Placeholder 2"/>
          <p:cNvSpPr>
            <a:spLocks noGrp="1"/>
          </p:cNvSpPr>
          <p:nvPr>
            <p:ph idx="13"/>
          </p:nvPr>
        </p:nvSpPr>
        <p:spPr>
          <a:xfrm>
            <a:off x="5824721" y="2061675"/>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Rectangle 10"/>
          <p:cNvSpPr/>
          <p:nvPr userDrawn="1"/>
        </p:nvSpPr>
        <p:spPr>
          <a:xfrm>
            <a:off x="5824721" y="1604865"/>
            <a:ext cx="5634461" cy="178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87913900"/>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1" y="1611513"/>
            <a:ext cx="11191753" cy="4565352"/>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2801810846"/>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7245105"/>
            <a:ext cx="2743200" cy="328437"/>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2" name="Content Placeholder 2"/>
          <p:cNvSpPr>
            <a:spLocks noGrp="1"/>
          </p:cNvSpPr>
          <p:nvPr>
            <p:ph idx="1"/>
          </p:nvPr>
        </p:nvSpPr>
        <p:spPr>
          <a:xfrm>
            <a:off x="533401" y="1604865"/>
            <a:ext cx="5334966" cy="4581331"/>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Content Placeholder 2"/>
          <p:cNvSpPr>
            <a:spLocks noGrp="1"/>
          </p:cNvSpPr>
          <p:nvPr>
            <p:ph idx="10"/>
          </p:nvPr>
        </p:nvSpPr>
        <p:spPr>
          <a:xfrm>
            <a:off x="6413338" y="1604865"/>
            <a:ext cx="5334966" cy="4581331"/>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9"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1497636996"/>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47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131149511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4415367" y="6425184"/>
            <a:ext cx="1422400" cy="182880"/>
          </a:xfrm>
          <a:prstGeom prst="rect">
            <a:avLst/>
          </a:prstGeom>
        </p:spPr>
        <p:txBody>
          <a:bodyPr/>
          <a:lstStyle/>
          <a:p>
            <a:r>
              <a:rPr lang="en-US" smtClean="0"/>
              <a:t>Date</a:t>
            </a:r>
            <a:endParaRPr lang="en-US"/>
          </a:p>
        </p:txBody>
      </p:sp>
      <p:sp>
        <p:nvSpPr>
          <p:cNvPr id="8" name="Footer Placeholder 7"/>
          <p:cNvSpPr>
            <a:spLocks noGrp="1"/>
          </p:cNvSpPr>
          <p:nvPr>
            <p:ph type="ftr" sz="quarter" idx="11"/>
          </p:nvPr>
        </p:nvSpPr>
        <p:spPr>
          <a:xfrm>
            <a:off x="1117601" y="6425184"/>
            <a:ext cx="3191933" cy="182880"/>
          </a:xfrm>
          <a:prstGeom prst="rect">
            <a:avLst/>
          </a:prstGeom>
        </p:spPr>
        <p:txBody>
          <a:bodyPr/>
          <a:lstStyle/>
          <a:p>
            <a:r>
              <a:rPr lang="en-US" dirty="0" smtClean="0"/>
              <a:t>Copyright © 2015 </a:t>
            </a:r>
            <a:r>
              <a:rPr lang="en-US" dirty="0" err="1" smtClean="0"/>
              <a:t>Veritas</a:t>
            </a:r>
            <a:r>
              <a:rPr lang="en-US" dirty="0" smtClean="0"/>
              <a:t> Corporation</a:t>
            </a:r>
            <a:endParaRPr lang="en-US" dirty="0"/>
          </a:p>
        </p:txBody>
      </p:sp>
      <p:sp>
        <p:nvSpPr>
          <p:cNvPr id="9" name="Slide Number Placeholder 8"/>
          <p:cNvSpPr>
            <a:spLocks noGrp="1"/>
          </p:cNvSpPr>
          <p:nvPr>
            <p:ph type="sldNum" sz="quarter" idx="12"/>
          </p:nvPr>
        </p:nvSpPr>
        <p:spPr>
          <a:xfrm>
            <a:off x="609600" y="6425184"/>
            <a:ext cx="406400" cy="182880"/>
          </a:xfrm>
          <a:prstGeom prst="rect">
            <a:avLst/>
          </a:prstGeom>
        </p:spPr>
        <p:txBody>
          <a:bodyPr/>
          <a:lstStyle/>
          <a:p>
            <a:pPr algn="l"/>
            <a:fld id="{C1960183-D323-4677-9D78-78D1D39B0029}" type="slidenum">
              <a:rPr lang="en-US" smtClean="0"/>
              <a:pPr algn="l"/>
              <a:t>‹#›</a:t>
            </a:fld>
            <a:endParaRPr lang="en-US"/>
          </a:p>
        </p:txBody>
      </p:sp>
    </p:spTree>
    <p:extLst>
      <p:ext uri="{BB962C8B-B14F-4D97-AF65-F5344CB8AC3E}">
        <p14:creationId xmlns:p14="http://schemas.microsoft.com/office/powerpoint/2010/main" val="159708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3191CD3-69EC-4AC5-933F-6176942C4B68}" type="datetimeFigureOut">
              <a:rPr lang="en-US" smtClean="0">
                <a:solidFill>
                  <a:srgbClr val="3B5985"/>
                </a:solidFill>
              </a:rPr>
              <a:pPr/>
              <a:t>1/27/17</a:t>
            </a:fld>
            <a:endParaRPr lang="en-US" dirty="0">
              <a:solidFill>
                <a:srgbClr val="3B5985"/>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06BC30C-C7D7-441A-9D2D-FF33BCE8AAFC}"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2913261846"/>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7"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
        <p:nvSpPr>
          <p:cNvPr id="18" name="Content Placeholder 2"/>
          <p:cNvSpPr>
            <a:spLocks noGrp="1"/>
          </p:cNvSpPr>
          <p:nvPr>
            <p:ph idx="1"/>
          </p:nvPr>
        </p:nvSpPr>
        <p:spPr>
          <a:xfrm>
            <a:off x="533400" y="1614196"/>
            <a:ext cx="11191754"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2281372355"/>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9" name="Content Placeholder 2"/>
          <p:cNvSpPr>
            <a:spLocks noGrp="1"/>
          </p:cNvSpPr>
          <p:nvPr>
            <p:ph idx="1"/>
          </p:nvPr>
        </p:nvSpPr>
        <p:spPr>
          <a:xfrm>
            <a:off x="533401"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20" name="Content Placeholder 2"/>
          <p:cNvSpPr>
            <a:spLocks noGrp="1"/>
          </p:cNvSpPr>
          <p:nvPr>
            <p:ph idx="13"/>
          </p:nvPr>
        </p:nvSpPr>
        <p:spPr>
          <a:xfrm>
            <a:off x="6515276"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8"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1653439649"/>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6"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8"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9"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8"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1478396757"/>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0" y="1604865"/>
            <a:ext cx="11191754" cy="443363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6"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4184840919"/>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3"/>
          </p:nvPr>
        </p:nvSpPr>
        <p:spPr>
          <a:xfrm>
            <a:off x="6515276"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0"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766149398"/>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1"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9"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1201851508"/>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1" y="1607819"/>
            <a:ext cx="11191753" cy="4569046"/>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1"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3932830266"/>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Content Placeholder 2"/>
          <p:cNvSpPr>
            <a:spLocks noGrp="1"/>
          </p:cNvSpPr>
          <p:nvPr>
            <p:ph idx="1"/>
          </p:nvPr>
        </p:nvSpPr>
        <p:spPr>
          <a:xfrm>
            <a:off x="533401" y="1607818"/>
            <a:ext cx="5165508" cy="4578378"/>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3"/>
          </p:nvPr>
        </p:nvSpPr>
        <p:spPr>
          <a:xfrm>
            <a:off x="6515276" y="1607818"/>
            <a:ext cx="5165508" cy="4578378"/>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1"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1782014994"/>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9"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245552371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7"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
        <p:nvSpPr>
          <p:cNvPr id="18" name="Content Placeholder 2"/>
          <p:cNvSpPr>
            <a:spLocks noGrp="1"/>
          </p:cNvSpPr>
          <p:nvPr>
            <p:ph idx="1"/>
          </p:nvPr>
        </p:nvSpPr>
        <p:spPr>
          <a:xfrm>
            <a:off x="533400" y="1614196"/>
            <a:ext cx="11191754"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805284211"/>
      </p:ext>
    </p:extLst>
  </p:cSld>
  <p:clrMapOvr>
    <a:masterClrMapping/>
  </p:clrMapOvr>
  <p:timing>
    <p:tnLst>
      <p:par>
        <p:cTn id="1" dur="indefinite" restart="never" nodeType="tmRoot"/>
      </p:par>
    </p:tnLst>
  </p:timing>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1" y="1611513"/>
            <a:ext cx="11191753" cy="4565352"/>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2365425983"/>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7245105"/>
            <a:ext cx="2743200" cy="328437"/>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2" name="Content Placeholder 2"/>
          <p:cNvSpPr>
            <a:spLocks noGrp="1"/>
          </p:cNvSpPr>
          <p:nvPr>
            <p:ph idx="1"/>
          </p:nvPr>
        </p:nvSpPr>
        <p:spPr>
          <a:xfrm>
            <a:off x="533401" y="1604865"/>
            <a:ext cx="5334966" cy="4581331"/>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Content Placeholder 2"/>
          <p:cNvSpPr>
            <a:spLocks noGrp="1"/>
          </p:cNvSpPr>
          <p:nvPr>
            <p:ph idx="10"/>
          </p:nvPr>
        </p:nvSpPr>
        <p:spPr>
          <a:xfrm>
            <a:off x="6413338" y="1604865"/>
            <a:ext cx="5334966" cy="4581331"/>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9"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278295636"/>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47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1441130019"/>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4415367" y="6425184"/>
            <a:ext cx="1422400" cy="182880"/>
          </a:xfrm>
          <a:prstGeom prst="rect">
            <a:avLst/>
          </a:prstGeom>
        </p:spPr>
        <p:txBody>
          <a:bodyPr/>
          <a:lstStyle/>
          <a:p>
            <a:r>
              <a:rPr lang="en-US" smtClean="0"/>
              <a:t>Date</a:t>
            </a:r>
            <a:endParaRPr lang="en-US"/>
          </a:p>
        </p:txBody>
      </p:sp>
      <p:sp>
        <p:nvSpPr>
          <p:cNvPr id="8" name="Footer Placeholder 7"/>
          <p:cNvSpPr>
            <a:spLocks noGrp="1"/>
          </p:cNvSpPr>
          <p:nvPr>
            <p:ph type="ftr" sz="quarter" idx="11"/>
          </p:nvPr>
        </p:nvSpPr>
        <p:spPr>
          <a:xfrm>
            <a:off x="1117601" y="6425184"/>
            <a:ext cx="3191933" cy="182880"/>
          </a:xfrm>
          <a:prstGeom prst="rect">
            <a:avLst/>
          </a:prstGeom>
        </p:spPr>
        <p:txBody>
          <a:bodyPr/>
          <a:lstStyle/>
          <a:p>
            <a:r>
              <a:rPr lang="en-US" dirty="0" smtClean="0"/>
              <a:t>Copyright © 2015 </a:t>
            </a:r>
            <a:r>
              <a:rPr lang="en-US" dirty="0" err="1" smtClean="0"/>
              <a:t>Veritas</a:t>
            </a:r>
            <a:r>
              <a:rPr lang="en-US" dirty="0" smtClean="0"/>
              <a:t> Corporation</a:t>
            </a:r>
            <a:endParaRPr lang="en-US" dirty="0"/>
          </a:p>
        </p:txBody>
      </p:sp>
      <p:sp>
        <p:nvSpPr>
          <p:cNvPr id="9" name="Slide Number Placeholder 8"/>
          <p:cNvSpPr>
            <a:spLocks noGrp="1"/>
          </p:cNvSpPr>
          <p:nvPr>
            <p:ph type="sldNum" sz="quarter" idx="12"/>
          </p:nvPr>
        </p:nvSpPr>
        <p:spPr>
          <a:xfrm>
            <a:off x="609600" y="6425184"/>
            <a:ext cx="406400" cy="182880"/>
          </a:xfrm>
          <a:prstGeom prst="rect">
            <a:avLst/>
          </a:prstGeom>
        </p:spPr>
        <p:txBody>
          <a:bodyPr/>
          <a:lstStyle/>
          <a:p>
            <a:pPr algn="l"/>
            <a:fld id="{C1960183-D323-4677-9D78-78D1D39B0029}" type="slidenum">
              <a:rPr lang="en-US" smtClean="0"/>
              <a:pPr algn="l"/>
              <a:t>‹#›</a:t>
            </a:fld>
            <a:endParaRPr lang="en-US"/>
          </a:p>
        </p:txBody>
      </p:sp>
    </p:spTree>
    <p:extLst>
      <p:ext uri="{BB962C8B-B14F-4D97-AF65-F5344CB8AC3E}">
        <p14:creationId xmlns:p14="http://schemas.microsoft.com/office/powerpoint/2010/main" val="401183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p:cNvSpPr>
            <a:spLocks noGrp="1"/>
          </p:cNvSpPr>
          <p:nvPr>
            <p:ph type="ctrTitle"/>
          </p:nvPr>
        </p:nvSpPr>
        <p:spPr>
          <a:xfrm>
            <a:off x="426720" y="236840"/>
            <a:ext cx="11338560" cy="2387600"/>
          </a:xfrm>
          <a:prstGeom prst="rect">
            <a:avLst/>
          </a:prstGeom>
        </p:spPr>
        <p:txBody>
          <a:bodyPr anchor="b">
            <a:normAutofit/>
          </a:bodyPr>
          <a:lstStyle>
            <a:lvl1pPr algn="ctr">
              <a:defRPr sz="60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1524000" y="2716515"/>
            <a:ext cx="9144000" cy="1655762"/>
          </a:xfrm>
          <a:prstGeom prst="rect">
            <a:avLst/>
          </a:prstGeom>
        </p:spPr>
        <p:txBody>
          <a:bodyPr>
            <a:normAutofit/>
          </a:bodyPr>
          <a:lstStyle>
            <a:lvl1pPr marL="0" indent="0" algn="ctr">
              <a:buNone/>
              <a:defRPr sz="240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393753340"/>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7" name="Rectangle 6"/>
          <p:cNvSpPr/>
          <p:nvPr userDrawn="1"/>
        </p:nvSpPr>
        <p:spPr>
          <a:xfrm>
            <a:off x="1" y="1780322"/>
            <a:ext cx="5625547" cy="4422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795131" y="2531317"/>
            <a:ext cx="4035287" cy="2920924"/>
          </a:xfrm>
          <a:prstGeom prst="rect">
            <a:avLst/>
          </a:prstGeom>
        </p:spPr>
        <p:txBody>
          <a:bodyPr>
            <a:norm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9" name="Picture Placeholder 2"/>
          <p:cNvSpPr>
            <a:spLocks noGrp="1"/>
          </p:cNvSpPr>
          <p:nvPr>
            <p:ph type="pic" idx="13"/>
          </p:nvPr>
        </p:nvSpPr>
        <p:spPr>
          <a:xfrm>
            <a:off x="5620512" y="1780322"/>
            <a:ext cx="6571488" cy="442291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439616" y="671215"/>
            <a:ext cx="11214903" cy="840230"/>
          </a:xfrm>
          <a:prstGeom prst="rect">
            <a:avLst/>
          </a:prstGeom>
        </p:spPr>
        <p:txBody>
          <a:bodyPr>
            <a:noAutofit/>
          </a:bodyPr>
          <a:lstStyle>
            <a:lvl1pPr>
              <a:defRPr sz="5400" b="1">
                <a:solidFill>
                  <a:schemeClr val="tx2"/>
                </a:solidFill>
              </a:defRPr>
            </a:lvl1pPr>
          </a:lstStyle>
          <a:p>
            <a:endParaRPr lang="en-US" dirty="0"/>
          </a:p>
        </p:txBody>
      </p:sp>
    </p:spTree>
    <p:extLst>
      <p:ext uri="{BB962C8B-B14F-4D97-AF65-F5344CB8AC3E}">
        <p14:creationId xmlns:p14="http://schemas.microsoft.com/office/powerpoint/2010/main" val="719723419"/>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4" name="Content Placeholder 2"/>
          <p:cNvSpPr>
            <a:spLocks noGrp="1"/>
          </p:cNvSpPr>
          <p:nvPr>
            <p:ph idx="1"/>
          </p:nvPr>
        </p:nvSpPr>
        <p:spPr>
          <a:xfrm>
            <a:off x="609600" y="2105025"/>
            <a:ext cx="5247992"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Content Placeholder 2"/>
          <p:cNvSpPr>
            <a:spLocks noGrp="1"/>
          </p:cNvSpPr>
          <p:nvPr>
            <p:ph idx="13"/>
          </p:nvPr>
        </p:nvSpPr>
        <p:spPr>
          <a:xfrm>
            <a:off x="6348071" y="2105025"/>
            <a:ext cx="5234329"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10088030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5" name="Rectangle 4"/>
          <p:cNvSpPr/>
          <p:nvPr userDrawn="1"/>
        </p:nvSpPr>
        <p:spPr>
          <a:xfrm>
            <a:off x="4542693" y="1838562"/>
            <a:ext cx="4988169" cy="3747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Content Placeholder 2"/>
          <p:cNvSpPr>
            <a:spLocks noGrp="1"/>
          </p:cNvSpPr>
          <p:nvPr>
            <p:ph idx="1"/>
          </p:nvPr>
        </p:nvSpPr>
        <p:spPr>
          <a:xfrm>
            <a:off x="4841631" y="2099334"/>
            <a:ext cx="4384431" cy="3205359"/>
          </a:xfrm>
        </p:spPr>
        <p:txBody>
          <a:bodyPr>
            <a:normAutofit/>
          </a:bodyPr>
          <a:lstStyle>
            <a:lvl1pPr marL="0" indent="0">
              <a:lnSpc>
                <a:spcPts val="35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Picture Placeholder 2"/>
          <p:cNvSpPr>
            <a:spLocks noGrp="1"/>
          </p:cNvSpPr>
          <p:nvPr>
            <p:ph type="pic" idx="14"/>
          </p:nvPr>
        </p:nvSpPr>
        <p:spPr>
          <a:xfrm>
            <a:off x="9530862" y="1838562"/>
            <a:ext cx="2051538" cy="37263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3"/>
          </p:nvPr>
        </p:nvSpPr>
        <p:spPr>
          <a:xfrm>
            <a:off x="604134" y="1838562"/>
            <a:ext cx="3938559" cy="37474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391318589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5625548" y="1747576"/>
            <a:ext cx="5956852"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Rectangle 8"/>
          <p:cNvSpPr/>
          <p:nvPr userDrawn="1"/>
        </p:nvSpPr>
        <p:spPr>
          <a:xfrm>
            <a:off x="609600" y="1747576"/>
            <a:ext cx="5015948" cy="3751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949569" y="2157017"/>
            <a:ext cx="4337538"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35534463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609600" y="1769347"/>
            <a:ext cx="3364523"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7" name="Rectangle 6"/>
          <p:cNvSpPr/>
          <p:nvPr userDrawn="1"/>
        </p:nvSpPr>
        <p:spPr>
          <a:xfrm>
            <a:off x="3974123" y="1769347"/>
            <a:ext cx="7608277" cy="3751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4349262" y="2178788"/>
            <a:ext cx="6893169"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157554953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pPr/>
              <a:t>‹#›</a:t>
            </a:fld>
            <a:endParaRPr lang="en-US" dirty="0"/>
          </a:p>
        </p:txBody>
      </p:sp>
      <p:sp>
        <p:nvSpPr>
          <p:cNvPr id="13" name="Content Placeholder 2"/>
          <p:cNvSpPr>
            <a:spLocks noGrp="1"/>
          </p:cNvSpPr>
          <p:nvPr>
            <p:ph idx="1"/>
          </p:nvPr>
        </p:nvSpPr>
        <p:spPr>
          <a:xfrm>
            <a:off x="533401"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3"/>
          </p:nvPr>
        </p:nvSpPr>
        <p:spPr>
          <a:xfrm>
            <a:off x="6515276"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0"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45933532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9" name="Content Placeholder 2"/>
          <p:cNvSpPr>
            <a:spLocks noGrp="1"/>
          </p:cNvSpPr>
          <p:nvPr>
            <p:ph idx="1"/>
          </p:nvPr>
        </p:nvSpPr>
        <p:spPr>
          <a:xfrm>
            <a:off x="533401"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20" name="Content Placeholder 2"/>
          <p:cNvSpPr>
            <a:spLocks noGrp="1"/>
          </p:cNvSpPr>
          <p:nvPr>
            <p:ph idx="13"/>
          </p:nvPr>
        </p:nvSpPr>
        <p:spPr>
          <a:xfrm>
            <a:off x="6515276"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8"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3873811421"/>
      </p:ext>
    </p:extLst>
  </p:cSld>
  <p:clrMapOvr>
    <a:masterClrMapping/>
  </p:clrMapOvr>
  <p:timing>
    <p:tnLst>
      <p:par>
        <p:cTn id="1" dur="indefinite" restart="never" nodeType="tmRoot"/>
      </p:par>
    </p:tnLst>
  </p:timing>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47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609600" y="1769346"/>
            <a:ext cx="3364523"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7" name="Rectangle 6"/>
          <p:cNvSpPr/>
          <p:nvPr userDrawn="1"/>
        </p:nvSpPr>
        <p:spPr>
          <a:xfrm>
            <a:off x="3974123" y="1769346"/>
            <a:ext cx="7608277" cy="3751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4349262" y="2178787"/>
            <a:ext cx="6893169"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41283321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51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609600" y="1769347"/>
            <a:ext cx="3364523"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7" name="Rectangle 6"/>
          <p:cNvSpPr/>
          <p:nvPr userDrawn="1"/>
        </p:nvSpPr>
        <p:spPr>
          <a:xfrm>
            <a:off x="3974123" y="1769347"/>
            <a:ext cx="7608277" cy="3751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4349262" y="2178788"/>
            <a:ext cx="6893169"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266174874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49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8416413" y="1747575"/>
            <a:ext cx="3165987"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7" name="Rectangle 6"/>
          <p:cNvSpPr/>
          <p:nvPr userDrawn="1"/>
        </p:nvSpPr>
        <p:spPr>
          <a:xfrm>
            <a:off x="609600" y="1747575"/>
            <a:ext cx="7806813" cy="37513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945411" y="2157016"/>
            <a:ext cx="7116845"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34461724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12" name="Picture Placeholder 2"/>
          <p:cNvSpPr>
            <a:spLocks noGrp="1"/>
          </p:cNvSpPr>
          <p:nvPr>
            <p:ph type="pic" idx="13"/>
          </p:nvPr>
        </p:nvSpPr>
        <p:spPr>
          <a:xfrm>
            <a:off x="4935415" y="1747576"/>
            <a:ext cx="6646985" cy="37513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Rectangle 8"/>
          <p:cNvSpPr/>
          <p:nvPr userDrawn="1"/>
        </p:nvSpPr>
        <p:spPr>
          <a:xfrm>
            <a:off x="609601" y="1747576"/>
            <a:ext cx="4325814" cy="3751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Content Placeholder 2"/>
          <p:cNvSpPr>
            <a:spLocks noGrp="1"/>
          </p:cNvSpPr>
          <p:nvPr>
            <p:ph idx="1"/>
          </p:nvPr>
        </p:nvSpPr>
        <p:spPr>
          <a:xfrm>
            <a:off x="1008184" y="2157017"/>
            <a:ext cx="3552093" cy="2920924"/>
          </a:xfrm>
        </p:spPr>
        <p:txBody>
          <a:bodyPr>
            <a:no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36008158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Content Placeholder 2"/>
          <p:cNvSpPr>
            <a:spLocks noGrp="1"/>
          </p:cNvSpPr>
          <p:nvPr>
            <p:ph idx="1"/>
          </p:nvPr>
        </p:nvSpPr>
        <p:spPr>
          <a:xfrm>
            <a:off x="533399" y="1616431"/>
            <a:ext cx="11191754"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10974605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57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6"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
        <p:nvSpPr>
          <p:cNvPr id="5" name="Content Placeholder 2"/>
          <p:cNvSpPr>
            <a:spLocks noGrp="1"/>
          </p:cNvSpPr>
          <p:nvPr>
            <p:ph idx="13"/>
          </p:nvPr>
        </p:nvSpPr>
        <p:spPr>
          <a:xfrm>
            <a:off x="5824721" y="221588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Rectangle 6"/>
          <p:cNvSpPr/>
          <p:nvPr userDrawn="1"/>
        </p:nvSpPr>
        <p:spPr>
          <a:xfrm>
            <a:off x="5824721" y="1759076"/>
            <a:ext cx="5634461" cy="1788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5077422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6"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17907753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46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4" name="Content Placeholder 2"/>
          <p:cNvSpPr>
            <a:spLocks noGrp="1"/>
          </p:cNvSpPr>
          <p:nvPr>
            <p:ph idx="1"/>
          </p:nvPr>
        </p:nvSpPr>
        <p:spPr>
          <a:xfrm>
            <a:off x="609600" y="2105025"/>
            <a:ext cx="3733800"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5440922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48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36" name="Rectangle 35"/>
          <p:cNvSpPr/>
          <p:nvPr userDrawn="1"/>
        </p:nvSpPr>
        <p:spPr>
          <a:xfrm>
            <a:off x="403123" y="1921373"/>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03123" y="1921373"/>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Content Placeholder 2"/>
          <p:cNvSpPr>
            <a:spLocks noGrp="1"/>
          </p:cNvSpPr>
          <p:nvPr>
            <p:ph idx="17"/>
          </p:nvPr>
        </p:nvSpPr>
        <p:spPr>
          <a:xfrm>
            <a:off x="698090" y="2030018"/>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9" name="Rectangle 38"/>
          <p:cNvSpPr/>
          <p:nvPr userDrawn="1"/>
        </p:nvSpPr>
        <p:spPr>
          <a:xfrm>
            <a:off x="403123" y="2606782"/>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03123" y="2606782"/>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Content Placeholder 2"/>
          <p:cNvSpPr>
            <a:spLocks noGrp="1"/>
          </p:cNvSpPr>
          <p:nvPr>
            <p:ph idx="18"/>
          </p:nvPr>
        </p:nvSpPr>
        <p:spPr>
          <a:xfrm>
            <a:off x="698090" y="2704688"/>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2" name="Rectangle 41"/>
          <p:cNvSpPr/>
          <p:nvPr userDrawn="1"/>
        </p:nvSpPr>
        <p:spPr>
          <a:xfrm>
            <a:off x="393290" y="3292191"/>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393290" y="3292191"/>
            <a:ext cx="206477"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Content Placeholder 2"/>
          <p:cNvSpPr>
            <a:spLocks noGrp="1"/>
          </p:cNvSpPr>
          <p:nvPr>
            <p:ph idx="19"/>
          </p:nvPr>
        </p:nvSpPr>
        <p:spPr>
          <a:xfrm>
            <a:off x="688257" y="3407519"/>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5" name="Rectangle 44"/>
          <p:cNvSpPr/>
          <p:nvPr userDrawn="1"/>
        </p:nvSpPr>
        <p:spPr>
          <a:xfrm>
            <a:off x="393290" y="3977600"/>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393290" y="3977600"/>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Content Placeholder 2"/>
          <p:cNvSpPr>
            <a:spLocks noGrp="1"/>
          </p:cNvSpPr>
          <p:nvPr>
            <p:ph idx="20"/>
          </p:nvPr>
        </p:nvSpPr>
        <p:spPr>
          <a:xfrm>
            <a:off x="688257" y="4092021"/>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8" name="Rectangle 47"/>
          <p:cNvSpPr/>
          <p:nvPr userDrawn="1"/>
        </p:nvSpPr>
        <p:spPr>
          <a:xfrm>
            <a:off x="393290" y="4663009"/>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393290" y="4663009"/>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Content Placeholder 2"/>
          <p:cNvSpPr>
            <a:spLocks noGrp="1"/>
          </p:cNvSpPr>
          <p:nvPr>
            <p:ph idx="21"/>
          </p:nvPr>
        </p:nvSpPr>
        <p:spPr>
          <a:xfrm>
            <a:off x="688257" y="4774976"/>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1" name="Rectangle 50"/>
          <p:cNvSpPr/>
          <p:nvPr userDrawn="1"/>
        </p:nvSpPr>
        <p:spPr>
          <a:xfrm>
            <a:off x="393290" y="5348418"/>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Rectangle 51"/>
          <p:cNvSpPr/>
          <p:nvPr userDrawn="1"/>
        </p:nvSpPr>
        <p:spPr>
          <a:xfrm>
            <a:off x="393290" y="5348418"/>
            <a:ext cx="206477"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Content Placeholder 2"/>
          <p:cNvSpPr>
            <a:spLocks noGrp="1"/>
          </p:cNvSpPr>
          <p:nvPr>
            <p:ph idx="22"/>
          </p:nvPr>
        </p:nvSpPr>
        <p:spPr>
          <a:xfrm>
            <a:off x="688257" y="5459478"/>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4" name="Rectangle 53"/>
          <p:cNvSpPr/>
          <p:nvPr userDrawn="1"/>
        </p:nvSpPr>
        <p:spPr>
          <a:xfrm>
            <a:off x="403123" y="6033829"/>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Rectangle 54"/>
          <p:cNvSpPr/>
          <p:nvPr userDrawn="1"/>
        </p:nvSpPr>
        <p:spPr>
          <a:xfrm>
            <a:off x="403123" y="6033829"/>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Content Placeholder 2"/>
          <p:cNvSpPr>
            <a:spLocks noGrp="1"/>
          </p:cNvSpPr>
          <p:nvPr>
            <p:ph idx="23"/>
          </p:nvPr>
        </p:nvSpPr>
        <p:spPr>
          <a:xfrm>
            <a:off x="698090" y="6142474"/>
            <a:ext cx="11149781"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26"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162139802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50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grpSp>
        <p:nvGrpSpPr>
          <p:cNvPr id="2" name="Group 1"/>
          <p:cNvGrpSpPr/>
          <p:nvPr userDrawn="1"/>
        </p:nvGrpSpPr>
        <p:grpSpPr>
          <a:xfrm>
            <a:off x="4934281" y="1921373"/>
            <a:ext cx="6648119" cy="731520"/>
            <a:chOff x="403123" y="1921373"/>
            <a:chExt cx="11523406" cy="548640"/>
          </a:xfrm>
        </p:grpSpPr>
        <p:sp>
          <p:nvSpPr>
            <p:cNvPr id="36" name="Rectangle 35"/>
            <p:cNvSpPr/>
            <p:nvPr userDrawn="1"/>
          </p:nvSpPr>
          <p:spPr>
            <a:xfrm>
              <a:off x="403123" y="1921373"/>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03123" y="1921373"/>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8" name="Content Placeholder 2"/>
          <p:cNvSpPr>
            <a:spLocks noGrp="1"/>
          </p:cNvSpPr>
          <p:nvPr>
            <p:ph idx="17"/>
          </p:nvPr>
        </p:nvSpPr>
        <p:spPr>
          <a:xfrm>
            <a:off x="5229249" y="212145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3" name="Group 2"/>
          <p:cNvGrpSpPr/>
          <p:nvPr userDrawn="1"/>
        </p:nvGrpSpPr>
        <p:grpSpPr>
          <a:xfrm>
            <a:off x="4934281" y="2814903"/>
            <a:ext cx="6648119" cy="731520"/>
            <a:chOff x="403123" y="2606782"/>
            <a:chExt cx="11523406" cy="548640"/>
          </a:xfrm>
        </p:grpSpPr>
        <p:sp>
          <p:nvSpPr>
            <p:cNvPr id="39" name="Rectangle 38"/>
            <p:cNvSpPr/>
            <p:nvPr userDrawn="1"/>
          </p:nvSpPr>
          <p:spPr>
            <a:xfrm>
              <a:off x="403123" y="2606782"/>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03123" y="2606782"/>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Content Placeholder 2"/>
          <p:cNvSpPr>
            <a:spLocks noGrp="1"/>
          </p:cNvSpPr>
          <p:nvPr>
            <p:ph idx="18"/>
          </p:nvPr>
        </p:nvSpPr>
        <p:spPr>
          <a:xfrm>
            <a:off x="5229249" y="301498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4" name="Group 3"/>
          <p:cNvGrpSpPr/>
          <p:nvPr userDrawn="1"/>
        </p:nvGrpSpPr>
        <p:grpSpPr>
          <a:xfrm>
            <a:off x="4924448" y="3708433"/>
            <a:ext cx="6648119" cy="731520"/>
            <a:chOff x="393290" y="3292191"/>
            <a:chExt cx="11523406" cy="548640"/>
          </a:xfrm>
        </p:grpSpPr>
        <p:sp>
          <p:nvSpPr>
            <p:cNvPr id="42" name="Rectangle 41"/>
            <p:cNvSpPr/>
            <p:nvPr userDrawn="1"/>
          </p:nvSpPr>
          <p:spPr>
            <a:xfrm>
              <a:off x="393290" y="3292191"/>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393290" y="3292191"/>
              <a:ext cx="206477"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Content Placeholder 2"/>
          <p:cNvSpPr>
            <a:spLocks noGrp="1"/>
          </p:cNvSpPr>
          <p:nvPr>
            <p:ph idx="19"/>
          </p:nvPr>
        </p:nvSpPr>
        <p:spPr>
          <a:xfrm>
            <a:off x="5219416" y="390851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5" name="Group 4"/>
          <p:cNvGrpSpPr/>
          <p:nvPr userDrawn="1"/>
        </p:nvGrpSpPr>
        <p:grpSpPr>
          <a:xfrm>
            <a:off x="4924448" y="4601963"/>
            <a:ext cx="6648119" cy="731520"/>
            <a:chOff x="393290" y="3977600"/>
            <a:chExt cx="11523406" cy="548640"/>
          </a:xfrm>
        </p:grpSpPr>
        <p:sp>
          <p:nvSpPr>
            <p:cNvPr id="45" name="Rectangle 44"/>
            <p:cNvSpPr/>
            <p:nvPr userDrawn="1"/>
          </p:nvSpPr>
          <p:spPr>
            <a:xfrm>
              <a:off x="393290" y="3977600"/>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393290" y="3977600"/>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Content Placeholder 2"/>
          <p:cNvSpPr>
            <a:spLocks noGrp="1"/>
          </p:cNvSpPr>
          <p:nvPr>
            <p:ph idx="20"/>
          </p:nvPr>
        </p:nvSpPr>
        <p:spPr>
          <a:xfrm>
            <a:off x="5219416" y="480204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7" name="Group 6"/>
          <p:cNvGrpSpPr/>
          <p:nvPr userDrawn="1"/>
        </p:nvGrpSpPr>
        <p:grpSpPr>
          <a:xfrm>
            <a:off x="4924448" y="5495492"/>
            <a:ext cx="6648119" cy="731520"/>
            <a:chOff x="393290" y="4663009"/>
            <a:chExt cx="11523406" cy="548640"/>
          </a:xfrm>
        </p:grpSpPr>
        <p:sp>
          <p:nvSpPr>
            <p:cNvPr id="48" name="Rectangle 47"/>
            <p:cNvSpPr/>
            <p:nvPr userDrawn="1"/>
          </p:nvSpPr>
          <p:spPr>
            <a:xfrm>
              <a:off x="393290" y="4663009"/>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ectangle 48"/>
            <p:cNvSpPr/>
            <p:nvPr userDrawn="1"/>
          </p:nvSpPr>
          <p:spPr>
            <a:xfrm>
              <a:off x="393290" y="4663009"/>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0" name="Content Placeholder 2"/>
          <p:cNvSpPr>
            <a:spLocks noGrp="1"/>
          </p:cNvSpPr>
          <p:nvPr>
            <p:ph idx="21"/>
          </p:nvPr>
        </p:nvSpPr>
        <p:spPr>
          <a:xfrm>
            <a:off x="5219416" y="5695577"/>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1" name="Picture Placeholder 2"/>
          <p:cNvSpPr>
            <a:spLocks noGrp="1"/>
          </p:cNvSpPr>
          <p:nvPr>
            <p:ph type="pic" idx="13"/>
          </p:nvPr>
        </p:nvSpPr>
        <p:spPr>
          <a:xfrm>
            <a:off x="471948" y="1921372"/>
            <a:ext cx="4100052" cy="4305639"/>
          </a:xfrm>
        </p:spPr>
        <p:txBody>
          <a:bodyPr/>
          <a:lstStyle>
            <a:lvl1pPr marL="0" indent="0">
              <a:buNone/>
              <a:defRPr sz="32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7"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33880619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6"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8"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9"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8"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3706962053"/>
      </p:ext>
    </p:extLst>
  </p:cSld>
  <p:clrMapOvr>
    <a:masterClrMapping/>
  </p:clrMapOvr>
  <p:timing>
    <p:tnLst>
      <p:par>
        <p:cTn id="1" dur="indefinite" restart="never" nodeType="tmRoot"/>
      </p:par>
    </p:tnLst>
  </p:timing>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52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grpSp>
        <p:nvGrpSpPr>
          <p:cNvPr id="2" name="Group 1"/>
          <p:cNvGrpSpPr/>
          <p:nvPr userDrawn="1"/>
        </p:nvGrpSpPr>
        <p:grpSpPr>
          <a:xfrm>
            <a:off x="4934281" y="1921373"/>
            <a:ext cx="6648119" cy="731520"/>
            <a:chOff x="403123" y="1921373"/>
            <a:chExt cx="11523406" cy="548640"/>
          </a:xfrm>
        </p:grpSpPr>
        <p:sp>
          <p:nvSpPr>
            <p:cNvPr id="36" name="Rectangle 35"/>
            <p:cNvSpPr/>
            <p:nvPr userDrawn="1"/>
          </p:nvSpPr>
          <p:spPr>
            <a:xfrm>
              <a:off x="403123" y="1921373"/>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userDrawn="1"/>
          </p:nvSpPr>
          <p:spPr>
            <a:xfrm>
              <a:off x="403123" y="1921373"/>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8" name="Content Placeholder 2"/>
          <p:cNvSpPr>
            <a:spLocks noGrp="1"/>
          </p:cNvSpPr>
          <p:nvPr>
            <p:ph idx="17"/>
          </p:nvPr>
        </p:nvSpPr>
        <p:spPr>
          <a:xfrm>
            <a:off x="5229249" y="212145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3" name="Group 2"/>
          <p:cNvGrpSpPr/>
          <p:nvPr userDrawn="1"/>
        </p:nvGrpSpPr>
        <p:grpSpPr>
          <a:xfrm>
            <a:off x="4934281" y="2814903"/>
            <a:ext cx="6648119" cy="731520"/>
            <a:chOff x="403123" y="2606782"/>
            <a:chExt cx="11523406" cy="548640"/>
          </a:xfrm>
        </p:grpSpPr>
        <p:sp>
          <p:nvSpPr>
            <p:cNvPr id="39" name="Rectangle 38"/>
            <p:cNvSpPr/>
            <p:nvPr userDrawn="1"/>
          </p:nvSpPr>
          <p:spPr>
            <a:xfrm>
              <a:off x="403123" y="2606782"/>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userDrawn="1"/>
          </p:nvSpPr>
          <p:spPr>
            <a:xfrm>
              <a:off x="403123" y="2606782"/>
              <a:ext cx="206477"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Content Placeholder 2"/>
          <p:cNvSpPr>
            <a:spLocks noGrp="1"/>
          </p:cNvSpPr>
          <p:nvPr>
            <p:ph idx="18"/>
          </p:nvPr>
        </p:nvSpPr>
        <p:spPr>
          <a:xfrm>
            <a:off x="5229249" y="301498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4" name="Group 3"/>
          <p:cNvGrpSpPr/>
          <p:nvPr userDrawn="1"/>
        </p:nvGrpSpPr>
        <p:grpSpPr>
          <a:xfrm>
            <a:off x="4924448" y="3708433"/>
            <a:ext cx="6648119" cy="731520"/>
            <a:chOff x="393290" y="3292191"/>
            <a:chExt cx="11523406" cy="548640"/>
          </a:xfrm>
        </p:grpSpPr>
        <p:sp>
          <p:nvSpPr>
            <p:cNvPr id="42" name="Rectangle 41"/>
            <p:cNvSpPr/>
            <p:nvPr userDrawn="1"/>
          </p:nvSpPr>
          <p:spPr>
            <a:xfrm>
              <a:off x="393290" y="3292191"/>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userDrawn="1"/>
          </p:nvSpPr>
          <p:spPr>
            <a:xfrm>
              <a:off x="393290" y="3292191"/>
              <a:ext cx="206477"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Content Placeholder 2"/>
          <p:cNvSpPr>
            <a:spLocks noGrp="1"/>
          </p:cNvSpPr>
          <p:nvPr>
            <p:ph idx="19"/>
          </p:nvPr>
        </p:nvSpPr>
        <p:spPr>
          <a:xfrm>
            <a:off x="5219416" y="390851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grpSp>
        <p:nvGrpSpPr>
          <p:cNvPr id="5" name="Group 4"/>
          <p:cNvGrpSpPr/>
          <p:nvPr userDrawn="1"/>
        </p:nvGrpSpPr>
        <p:grpSpPr>
          <a:xfrm>
            <a:off x="4924448" y="4601963"/>
            <a:ext cx="6648119" cy="731520"/>
            <a:chOff x="393290" y="3977600"/>
            <a:chExt cx="11523406" cy="548640"/>
          </a:xfrm>
        </p:grpSpPr>
        <p:sp>
          <p:nvSpPr>
            <p:cNvPr id="45" name="Rectangle 44"/>
            <p:cNvSpPr/>
            <p:nvPr userDrawn="1"/>
          </p:nvSpPr>
          <p:spPr>
            <a:xfrm>
              <a:off x="393290" y="3977600"/>
              <a:ext cx="11523406" cy="5486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ectangle 45"/>
            <p:cNvSpPr/>
            <p:nvPr userDrawn="1"/>
          </p:nvSpPr>
          <p:spPr>
            <a:xfrm>
              <a:off x="393290" y="3977600"/>
              <a:ext cx="206477" cy="54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Content Placeholder 2"/>
          <p:cNvSpPr>
            <a:spLocks noGrp="1"/>
          </p:cNvSpPr>
          <p:nvPr>
            <p:ph idx="20"/>
          </p:nvPr>
        </p:nvSpPr>
        <p:spPr>
          <a:xfrm>
            <a:off x="5219416" y="4802048"/>
            <a:ext cx="6186002" cy="331350"/>
          </a:xfrm>
        </p:spPr>
        <p:txBody>
          <a:bodyPr>
            <a:noAutofit/>
          </a:bodyPr>
          <a:lstStyle>
            <a:lvl1pPr marL="0" indent="0" algn="l">
              <a:buNone/>
              <a:defRPr sz="1800" b="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1" name="Picture Placeholder 2"/>
          <p:cNvSpPr>
            <a:spLocks noGrp="1"/>
          </p:cNvSpPr>
          <p:nvPr>
            <p:ph type="pic" idx="13"/>
          </p:nvPr>
        </p:nvSpPr>
        <p:spPr>
          <a:xfrm>
            <a:off x="471948" y="1921372"/>
            <a:ext cx="4100052" cy="4305639"/>
          </a:xfrm>
        </p:spPr>
        <p:txBody>
          <a:bodyPr/>
          <a:lstStyle>
            <a:lvl1pPr marL="0" indent="0">
              <a:buNone/>
              <a:defRPr sz="32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2"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4266536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7" name="Content Placeholder 2"/>
          <p:cNvSpPr>
            <a:spLocks noGrp="1"/>
          </p:cNvSpPr>
          <p:nvPr>
            <p:ph idx="1"/>
          </p:nvPr>
        </p:nvSpPr>
        <p:spPr>
          <a:xfrm>
            <a:off x="616286"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Content Placeholder 2"/>
          <p:cNvSpPr>
            <a:spLocks noGrp="1"/>
          </p:cNvSpPr>
          <p:nvPr>
            <p:ph idx="13"/>
          </p:nvPr>
        </p:nvSpPr>
        <p:spPr>
          <a:xfrm>
            <a:off x="4399753"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4"/>
          </p:nvPr>
        </p:nvSpPr>
        <p:spPr>
          <a:xfrm>
            <a:off x="8183220"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Content Placeholder 2"/>
          <p:cNvSpPr>
            <a:spLocks noGrp="1"/>
          </p:cNvSpPr>
          <p:nvPr>
            <p:ph idx="15"/>
          </p:nvPr>
        </p:nvSpPr>
        <p:spPr>
          <a:xfrm>
            <a:off x="616286"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6"/>
          </p:nvPr>
        </p:nvSpPr>
        <p:spPr>
          <a:xfrm>
            <a:off x="4399753"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Content Placeholder 2"/>
          <p:cNvSpPr>
            <a:spLocks noGrp="1"/>
          </p:cNvSpPr>
          <p:nvPr>
            <p:ph idx="17"/>
          </p:nvPr>
        </p:nvSpPr>
        <p:spPr>
          <a:xfrm>
            <a:off x="8183220"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Tree>
    <p:extLst>
      <p:ext uri="{BB962C8B-B14F-4D97-AF65-F5344CB8AC3E}">
        <p14:creationId xmlns:p14="http://schemas.microsoft.com/office/powerpoint/2010/main" val="2511409630"/>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482937" y="2105025"/>
            <a:ext cx="5460663"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7" name="Content Placeholder 2"/>
          <p:cNvSpPr>
            <a:spLocks noGrp="1"/>
          </p:cNvSpPr>
          <p:nvPr>
            <p:ph idx="13"/>
          </p:nvPr>
        </p:nvSpPr>
        <p:spPr>
          <a:xfrm>
            <a:off x="6270018" y="2105024"/>
            <a:ext cx="5460663"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
        <p:nvSpPr>
          <p:cNvPr id="10"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4094784694"/>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
        <p:nvSpPr>
          <p:cNvPr id="10"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sp>
        <p:nvSpPr>
          <p:cNvPr id="11" name="Content Placeholder 2"/>
          <p:cNvSpPr>
            <a:spLocks noGrp="1"/>
          </p:cNvSpPr>
          <p:nvPr>
            <p:ph idx="13"/>
          </p:nvPr>
        </p:nvSpPr>
        <p:spPr>
          <a:xfrm>
            <a:off x="5824721" y="221588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Rectangle 11"/>
          <p:cNvSpPr/>
          <p:nvPr userDrawn="1"/>
        </p:nvSpPr>
        <p:spPr>
          <a:xfrm>
            <a:off x="5824721" y="1759076"/>
            <a:ext cx="5634461" cy="1788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96589409"/>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
        <p:nvSpPr>
          <p:cNvPr id="9"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sp>
        <p:nvSpPr>
          <p:cNvPr id="10" name="Content Placeholder 2"/>
          <p:cNvSpPr>
            <a:spLocks noGrp="1"/>
          </p:cNvSpPr>
          <p:nvPr>
            <p:ph idx="1"/>
          </p:nvPr>
        </p:nvSpPr>
        <p:spPr>
          <a:xfrm>
            <a:off x="533399" y="1616431"/>
            <a:ext cx="11191754"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638316825"/>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Content Placeholder 2"/>
          <p:cNvSpPr>
            <a:spLocks noGrp="1"/>
          </p:cNvSpPr>
          <p:nvPr>
            <p:ph idx="1"/>
          </p:nvPr>
        </p:nvSpPr>
        <p:spPr>
          <a:xfrm>
            <a:off x="616286"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3"/>
          </p:nvPr>
        </p:nvSpPr>
        <p:spPr>
          <a:xfrm>
            <a:off x="4399753"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Content Placeholder 2"/>
          <p:cNvSpPr>
            <a:spLocks noGrp="1"/>
          </p:cNvSpPr>
          <p:nvPr>
            <p:ph idx="14"/>
          </p:nvPr>
        </p:nvSpPr>
        <p:spPr>
          <a:xfrm>
            <a:off x="8183220"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5"/>
          </p:nvPr>
        </p:nvSpPr>
        <p:spPr>
          <a:xfrm>
            <a:off x="616286"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Content Placeholder 2"/>
          <p:cNvSpPr>
            <a:spLocks noGrp="1"/>
          </p:cNvSpPr>
          <p:nvPr>
            <p:ph idx="16"/>
          </p:nvPr>
        </p:nvSpPr>
        <p:spPr>
          <a:xfrm>
            <a:off x="4399753"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7"/>
          </p:nvPr>
        </p:nvSpPr>
        <p:spPr>
          <a:xfrm>
            <a:off x="8183220"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8"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3081668636"/>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0"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sp>
        <p:nvSpPr>
          <p:cNvPr id="11" name="Content Placeholder 2"/>
          <p:cNvSpPr>
            <a:spLocks noGrp="1"/>
          </p:cNvSpPr>
          <p:nvPr>
            <p:ph idx="1"/>
          </p:nvPr>
        </p:nvSpPr>
        <p:spPr>
          <a:xfrm>
            <a:off x="533399" y="1616431"/>
            <a:ext cx="11191754"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912880036"/>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0"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sp>
        <p:nvSpPr>
          <p:cNvPr id="7" name="Content Placeholder 2"/>
          <p:cNvSpPr>
            <a:spLocks noGrp="1"/>
          </p:cNvSpPr>
          <p:nvPr>
            <p:ph idx="13"/>
          </p:nvPr>
        </p:nvSpPr>
        <p:spPr>
          <a:xfrm>
            <a:off x="5824721" y="221588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Rectangle 8"/>
          <p:cNvSpPr/>
          <p:nvPr userDrawn="1"/>
        </p:nvSpPr>
        <p:spPr>
          <a:xfrm>
            <a:off x="5824721" y="1759076"/>
            <a:ext cx="5634461" cy="178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35429098"/>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6" name="Content Placeholder 2"/>
          <p:cNvSpPr>
            <a:spLocks noGrp="1"/>
          </p:cNvSpPr>
          <p:nvPr>
            <p:ph idx="1"/>
          </p:nvPr>
        </p:nvSpPr>
        <p:spPr>
          <a:xfrm>
            <a:off x="482937" y="2105025"/>
            <a:ext cx="5460663"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Content Placeholder 2"/>
          <p:cNvSpPr>
            <a:spLocks noGrp="1"/>
          </p:cNvSpPr>
          <p:nvPr>
            <p:ph idx="13"/>
          </p:nvPr>
        </p:nvSpPr>
        <p:spPr>
          <a:xfrm>
            <a:off x="6270018" y="2105024"/>
            <a:ext cx="5460663"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2"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2264052188"/>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53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0" name="Content Placeholder 2"/>
          <p:cNvSpPr>
            <a:spLocks noGrp="1"/>
          </p:cNvSpPr>
          <p:nvPr>
            <p:ph idx="13"/>
          </p:nvPr>
        </p:nvSpPr>
        <p:spPr>
          <a:xfrm>
            <a:off x="5824721" y="259689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Rectangle 10"/>
          <p:cNvSpPr/>
          <p:nvPr userDrawn="1"/>
        </p:nvSpPr>
        <p:spPr>
          <a:xfrm>
            <a:off x="5824721" y="2140086"/>
            <a:ext cx="5634461" cy="178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4"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330940483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2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8"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5027" y="187775"/>
            <a:ext cx="776696" cy="776696"/>
          </a:xfrm>
          <a:prstGeom prst="rect">
            <a:avLst/>
          </a:prstGeom>
        </p:spPr>
      </p:pic>
      <p:sp>
        <p:nvSpPr>
          <p:cNvPr id="9" name="Content Placeholder 2"/>
          <p:cNvSpPr>
            <a:spLocks noGrp="1"/>
          </p:cNvSpPr>
          <p:nvPr>
            <p:ph idx="13"/>
          </p:nvPr>
        </p:nvSpPr>
        <p:spPr>
          <a:xfrm>
            <a:off x="5824721" y="2061675"/>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Rectangle 9"/>
          <p:cNvSpPr/>
          <p:nvPr userDrawn="1"/>
        </p:nvSpPr>
        <p:spPr>
          <a:xfrm>
            <a:off x="5824721" y="1604865"/>
            <a:ext cx="5634461" cy="1788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07037730"/>
      </p:ext>
    </p:extLst>
  </p:cSld>
  <p:clrMapOvr>
    <a:masterClrMapping/>
  </p:clrMapOvr>
  <p:timing>
    <p:tnLst>
      <p:par>
        <p:cT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5" name="Content Placeholder 2"/>
          <p:cNvSpPr>
            <a:spLocks noGrp="1"/>
          </p:cNvSpPr>
          <p:nvPr>
            <p:ph idx="1"/>
          </p:nvPr>
        </p:nvSpPr>
        <p:spPr>
          <a:xfrm>
            <a:off x="616286"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Content Placeholder 2"/>
          <p:cNvSpPr>
            <a:spLocks noGrp="1"/>
          </p:cNvSpPr>
          <p:nvPr>
            <p:ph idx="13"/>
          </p:nvPr>
        </p:nvSpPr>
        <p:spPr>
          <a:xfrm>
            <a:off x="4399753"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9" name="Content Placeholder 2"/>
          <p:cNvSpPr>
            <a:spLocks noGrp="1"/>
          </p:cNvSpPr>
          <p:nvPr>
            <p:ph idx="14"/>
          </p:nvPr>
        </p:nvSpPr>
        <p:spPr>
          <a:xfrm>
            <a:off x="8183220" y="3371784"/>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5"/>
          </p:nvPr>
        </p:nvSpPr>
        <p:spPr>
          <a:xfrm>
            <a:off x="616286"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Content Placeholder 2"/>
          <p:cNvSpPr>
            <a:spLocks noGrp="1"/>
          </p:cNvSpPr>
          <p:nvPr>
            <p:ph idx="16"/>
          </p:nvPr>
        </p:nvSpPr>
        <p:spPr>
          <a:xfrm>
            <a:off x="4399753"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7"/>
          </p:nvPr>
        </p:nvSpPr>
        <p:spPr>
          <a:xfrm>
            <a:off x="8183220" y="5625633"/>
            <a:ext cx="3403263"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6"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2221507207"/>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54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4"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1"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sp>
        <p:nvSpPr>
          <p:cNvPr id="12" name="Content Placeholder 2"/>
          <p:cNvSpPr>
            <a:spLocks noGrp="1"/>
          </p:cNvSpPr>
          <p:nvPr>
            <p:ph idx="1"/>
          </p:nvPr>
        </p:nvSpPr>
        <p:spPr>
          <a:xfrm>
            <a:off x="533399" y="1616431"/>
            <a:ext cx="11191754" cy="434866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361845467"/>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5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4"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3"/>
          </p:nvPr>
        </p:nvSpPr>
        <p:spPr>
          <a:xfrm>
            <a:off x="5824721" y="259689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Rectangle 15"/>
          <p:cNvSpPr/>
          <p:nvPr userDrawn="1"/>
        </p:nvSpPr>
        <p:spPr>
          <a:xfrm>
            <a:off x="5824721" y="2140086"/>
            <a:ext cx="5634461" cy="178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1"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2448483207"/>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5" name="Content Placeholder 2"/>
          <p:cNvSpPr>
            <a:spLocks noGrp="1"/>
          </p:cNvSpPr>
          <p:nvPr>
            <p:ph idx="1"/>
          </p:nvPr>
        </p:nvSpPr>
        <p:spPr>
          <a:xfrm>
            <a:off x="616286" y="4324284"/>
            <a:ext cx="2365039"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Content Placeholder 2"/>
          <p:cNvSpPr>
            <a:spLocks noGrp="1"/>
          </p:cNvSpPr>
          <p:nvPr>
            <p:ph idx="13"/>
          </p:nvPr>
        </p:nvSpPr>
        <p:spPr>
          <a:xfrm>
            <a:off x="3483311" y="4324284"/>
            <a:ext cx="2365039"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4"/>
          </p:nvPr>
        </p:nvSpPr>
        <p:spPr>
          <a:xfrm>
            <a:off x="6350336" y="4324284"/>
            <a:ext cx="2365039"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5"/>
          </p:nvPr>
        </p:nvSpPr>
        <p:spPr>
          <a:xfrm>
            <a:off x="9217361" y="4324284"/>
            <a:ext cx="2365039" cy="863222"/>
          </a:xfrm>
        </p:spPr>
        <p:txBody>
          <a:bodyPr>
            <a:normAutofit/>
          </a:bodyPr>
          <a:lstStyle>
            <a:lvl1pPr marL="0" indent="0" algn="ctr">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1" name="Title 1"/>
          <p:cNvSpPr>
            <a:spLocks noGrp="1"/>
          </p:cNvSpPr>
          <p:nvPr>
            <p:ph type="title"/>
          </p:nvPr>
        </p:nvSpPr>
        <p:spPr>
          <a:xfrm>
            <a:off x="1107008" y="0"/>
            <a:ext cx="10618146"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547791983"/>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56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0" name="Content Placeholder 2"/>
          <p:cNvSpPr>
            <a:spLocks noGrp="1"/>
          </p:cNvSpPr>
          <p:nvPr>
            <p:ph idx="13"/>
          </p:nvPr>
        </p:nvSpPr>
        <p:spPr>
          <a:xfrm>
            <a:off x="5824721" y="2596896"/>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Rectangle 10"/>
          <p:cNvSpPr/>
          <p:nvPr userDrawn="1"/>
        </p:nvSpPr>
        <p:spPr>
          <a:xfrm>
            <a:off x="5824721" y="2140086"/>
            <a:ext cx="5634461" cy="1788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a:spLocks noGrp="1"/>
          </p:cNvSpPr>
          <p:nvPr>
            <p:ph type="title"/>
          </p:nvPr>
        </p:nvSpPr>
        <p:spPr>
          <a:xfrm>
            <a:off x="533400" y="0"/>
            <a:ext cx="11191753" cy="1119673"/>
          </a:xfrm>
        </p:spPr>
        <p:txBody>
          <a:bodyPr>
            <a:normAutofit/>
          </a:bodyPr>
          <a:lstStyle>
            <a:lvl1pPr>
              <a:defRPr sz="3600" b="1">
                <a:solidFill>
                  <a:schemeClr val="bg1"/>
                </a:solidFill>
              </a:defRPr>
            </a:lvl1pPr>
          </a:lstStyle>
          <a:p>
            <a:endParaRPr lang="en-US" dirty="0"/>
          </a:p>
        </p:txBody>
      </p:sp>
    </p:spTree>
    <p:extLst>
      <p:ext uri="{BB962C8B-B14F-4D97-AF65-F5344CB8AC3E}">
        <p14:creationId xmlns:p14="http://schemas.microsoft.com/office/powerpoint/2010/main" val="2580683282"/>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Title 1"/>
          <p:cNvSpPr>
            <a:spLocks noGrp="1"/>
          </p:cNvSpPr>
          <p:nvPr>
            <p:ph type="ctrTitle"/>
          </p:nvPr>
        </p:nvSpPr>
        <p:spPr>
          <a:xfrm>
            <a:off x="426720" y="236840"/>
            <a:ext cx="11338560" cy="2387600"/>
          </a:xfrm>
          <a:prstGeom prst="rect">
            <a:avLst/>
          </a:prstGeom>
        </p:spPr>
        <p:txBody>
          <a:bodyPr anchor="b">
            <a:normAutofit/>
          </a:bodyPr>
          <a:lstStyle>
            <a:lvl1pPr algn="ctr">
              <a:defRPr sz="60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1524000" y="2716515"/>
            <a:ext cx="9144000" cy="1655762"/>
          </a:xfrm>
          <a:prstGeom prst="rect">
            <a:avLst/>
          </a:prstGeom>
        </p:spPr>
        <p:txBody>
          <a:bodyPr>
            <a:normAutofit/>
          </a:bodyPr>
          <a:lstStyle>
            <a:lvl1pPr marL="0" indent="0" algn="ctr">
              <a:buNone/>
              <a:defRPr sz="2400">
                <a:solidFill>
                  <a:schemeClr val="accent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987352248"/>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US" smtClean="0"/>
              <a:t>Click to edit Master title style</a:t>
            </a:r>
            <a:endParaRPr lang="en-GB" dirty="0"/>
          </a:p>
        </p:txBody>
      </p:sp>
    </p:spTree>
    <p:extLst>
      <p:ext uri="{BB962C8B-B14F-4D97-AF65-F5344CB8AC3E}">
        <p14:creationId xmlns:p14="http://schemas.microsoft.com/office/powerpoint/2010/main" val="981248010"/>
      </p:ext>
    </p:extLst>
  </p:cSld>
  <p:clrMapOvr>
    <a:masterClrMapping/>
  </p:clrMapOvr>
  <p:transition spd="med">
    <p:fade/>
  </p:transition>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97730"/>
            <a:ext cx="7321799" cy="393755"/>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a:defRPr sz="900">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8CCDEDB8-5EE3-ED4D-8E14-17E202469B77}"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28432317"/>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userDrawn="1">
  <p:cSld name="19_Title and Content">
    <p:bg>
      <p:bgPr>
        <a:solidFill>
          <a:schemeClr val="accent5"/>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pPr/>
              <a:t>‹#›</a:t>
            </a:fld>
            <a:endParaRPr lang="en-US" dirty="0"/>
          </a:p>
        </p:txBody>
      </p:sp>
      <p:sp>
        <p:nvSpPr>
          <p:cNvPr id="7" name="Content Placeholder 2"/>
          <p:cNvSpPr>
            <a:spLocks noGrp="1"/>
          </p:cNvSpPr>
          <p:nvPr>
            <p:ph idx="1"/>
          </p:nvPr>
        </p:nvSpPr>
        <p:spPr>
          <a:xfrm>
            <a:off x="362712" y="4981775"/>
            <a:ext cx="11463528" cy="461665"/>
          </a:xfrm>
        </p:spPr>
        <p:txBody>
          <a:bodyPr>
            <a:spAutoFit/>
          </a:bodyPr>
          <a:lstStyle>
            <a:lvl1pPr marL="0" indent="0" algn="ctr">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8" name="Title 1"/>
          <p:cNvSpPr>
            <a:spLocks noGrp="1"/>
          </p:cNvSpPr>
          <p:nvPr>
            <p:ph type="title"/>
          </p:nvPr>
        </p:nvSpPr>
        <p:spPr>
          <a:xfrm>
            <a:off x="362712" y="4220011"/>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30739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0" y="1604865"/>
            <a:ext cx="11191754" cy="4433631"/>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6"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315742547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3"/>
          </p:nvPr>
        </p:nvSpPr>
        <p:spPr>
          <a:xfrm>
            <a:off x="6515276" y="1604865"/>
            <a:ext cx="5165508" cy="4572000"/>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0"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78183073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1"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9"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234371757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1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9"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sp>
        <p:nvSpPr>
          <p:cNvPr id="10" name="Content Placeholder 2"/>
          <p:cNvSpPr>
            <a:spLocks noGrp="1"/>
          </p:cNvSpPr>
          <p:nvPr>
            <p:ph idx="13"/>
          </p:nvPr>
        </p:nvSpPr>
        <p:spPr>
          <a:xfrm>
            <a:off x="5824721" y="2069490"/>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Rectangle 12"/>
          <p:cNvSpPr/>
          <p:nvPr userDrawn="1"/>
        </p:nvSpPr>
        <p:spPr>
          <a:xfrm>
            <a:off x="5824721" y="1612680"/>
            <a:ext cx="5634461" cy="178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181031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1" y="1607819"/>
            <a:ext cx="11191753" cy="4569046"/>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1"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215919973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9" name="Content Placeholder 2"/>
          <p:cNvSpPr>
            <a:spLocks noGrp="1"/>
          </p:cNvSpPr>
          <p:nvPr>
            <p:ph idx="1"/>
          </p:nvPr>
        </p:nvSpPr>
        <p:spPr>
          <a:xfrm>
            <a:off x="533401" y="1607818"/>
            <a:ext cx="5165508" cy="4578378"/>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3"/>
          </p:nvPr>
        </p:nvSpPr>
        <p:spPr>
          <a:xfrm>
            <a:off x="6515276" y="1607818"/>
            <a:ext cx="5165508" cy="4578378"/>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1"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333084265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9"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9586059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pPr/>
              <a:t>‹#›</a:t>
            </a:fld>
            <a:endParaRPr lang="en-US" dirty="0"/>
          </a:p>
        </p:txBody>
      </p:sp>
      <p:sp>
        <p:nvSpPr>
          <p:cNvPr id="11"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9"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6883877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0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9"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sp>
        <p:nvSpPr>
          <p:cNvPr id="10" name="Content Placeholder 2"/>
          <p:cNvSpPr>
            <a:spLocks noGrp="1"/>
          </p:cNvSpPr>
          <p:nvPr>
            <p:ph idx="13"/>
          </p:nvPr>
        </p:nvSpPr>
        <p:spPr>
          <a:xfrm>
            <a:off x="5824721" y="2061675"/>
            <a:ext cx="5634462" cy="3847645"/>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Rectangle 10"/>
          <p:cNvSpPr/>
          <p:nvPr userDrawn="1"/>
        </p:nvSpPr>
        <p:spPr>
          <a:xfrm>
            <a:off x="5824721" y="1604865"/>
            <a:ext cx="5634461" cy="178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590330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5" name="Content Placeholder 2"/>
          <p:cNvSpPr>
            <a:spLocks noGrp="1"/>
          </p:cNvSpPr>
          <p:nvPr>
            <p:ph idx="1"/>
          </p:nvPr>
        </p:nvSpPr>
        <p:spPr>
          <a:xfrm>
            <a:off x="533401" y="1611513"/>
            <a:ext cx="11191753" cy="4565352"/>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54137144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342121" y="7245105"/>
            <a:ext cx="2743200" cy="328437"/>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2" name="Content Placeholder 2"/>
          <p:cNvSpPr>
            <a:spLocks noGrp="1"/>
          </p:cNvSpPr>
          <p:nvPr>
            <p:ph idx="1"/>
          </p:nvPr>
        </p:nvSpPr>
        <p:spPr>
          <a:xfrm>
            <a:off x="533401" y="1604865"/>
            <a:ext cx="5334966" cy="4581331"/>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Content Placeholder 2"/>
          <p:cNvSpPr>
            <a:spLocks noGrp="1"/>
          </p:cNvSpPr>
          <p:nvPr>
            <p:ph idx="10"/>
          </p:nvPr>
        </p:nvSpPr>
        <p:spPr>
          <a:xfrm>
            <a:off x="6413338" y="1604865"/>
            <a:ext cx="5334966" cy="4581331"/>
          </a:xfrm>
        </p:spPr>
        <p:txBody>
          <a:bodyPr>
            <a:norm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Slide Number Placeholder 5"/>
          <p:cNvSpPr txBox="1">
            <a:spLocks/>
          </p:cNvSpPr>
          <p:nvPr userDrawn="1"/>
        </p:nvSpPr>
        <p:spPr>
          <a:xfrm>
            <a:off x="9342121" y="6453686"/>
            <a:ext cx="2743200" cy="365125"/>
          </a:xfrm>
          <a:prstGeom prst="rect">
            <a:avLst/>
          </a:prstGeom>
        </p:spPr>
        <p:txBody>
          <a:bodyPr/>
          <a:lstStyle>
            <a:defPPr>
              <a:defRPr lang="en-US"/>
            </a:defPPr>
            <a:lvl1pPr marL="0" algn="r"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8DC13E-CE99-4B07-ACA8-802F56D0CA2A}" type="slidenum">
              <a:rPr lang="en-US" smtClean="0">
                <a:solidFill>
                  <a:srgbClr val="474644"/>
                </a:solidFill>
              </a:rPr>
              <a:pPr/>
              <a:t>‹#›</a:t>
            </a:fld>
            <a:endParaRPr lang="en-US" dirty="0">
              <a:solidFill>
                <a:srgbClr val="474644"/>
              </a:solidFill>
            </a:endParaRPr>
          </a:p>
        </p:txBody>
      </p:sp>
      <p:sp>
        <p:nvSpPr>
          <p:cNvPr id="9"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299614168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7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solidFill>
                  <a:srgbClr val="474644"/>
                </a:solidFill>
              </a:rPr>
              <a:pPr/>
              <a:t>‹#›</a:t>
            </a:fld>
            <a:endParaRPr lang="en-US" dirty="0">
              <a:solidFill>
                <a:srgbClr val="474644"/>
              </a:solidFill>
            </a:endParaRPr>
          </a:p>
        </p:txBody>
      </p:sp>
      <p:sp>
        <p:nvSpPr>
          <p:cNvPr id="13"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itle 1"/>
          <p:cNvSpPr>
            <a:spLocks noGrp="1"/>
          </p:cNvSpPr>
          <p:nvPr>
            <p:ph type="title"/>
          </p:nvPr>
        </p:nvSpPr>
        <p:spPr>
          <a:xfrm>
            <a:off x="533400" y="0"/>
            <a:ext cx="1119175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360407536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4415367" y="6425184"/>
            <a:ext cx="1422400" cy="182880"/>
          </a:xfrm>
          <a:prstGeom prst="rect">
            <a:avLst/>
          </a:prstGeom>
        </p:spPr>
        <p:txBody>
          <a:bodyPr/>
          <a:lstStyle/>
          <a:p>
            <a:r>
              <a:rPr lang="en-US" smtClean="0"/>
              <a:t>Date</a:t>
            </a:r>
            <a:endParaRPr lang="en-US"/>
          </a:p>
        </p:txBody>
      </p:sp>
      <p:sp>
        <p:nvSpPr>
          <p:cNvPr id="8" name="Footer Placeholder 7"/>
          <p:cNvSpPr>
            <a:spLocks noGrp="1"/>
          </p:cNvSpPr>
          <p:nvPr>
            <p:ph type="ftr" sz="quarter" idx="11"/>
          </p:nvPr>
        </p:nvSpPr>
        <p:spPr>
          <a:xfrm>
            <a:off x="1117601" y="6425184"/>
            <a:ext cx="3191933" cy="182880"/>
          </a:xfrm>
          <a:prstGeom prst="rect">
            <a:avLst/>
          </a:prstGeom>
        </p:spPr>
        <p:txBody>
          <a:bodyPr/>
          <a:lstStyle/>
          <a:p>
            <a:r>
              <a:rPr lang="en-US" dirty="0" smtClean="0"/>
              <a:t>Copyright © 2015 </a:t>
            </a:r>
            <a:r>
              <a:rPr lang="en-US" dirty="0" err="1" smtClean="0"/>
              <a:t>Veritas</a:t>
            </a:r>
            <a:r>
              <a:rPr lang="en-US" dirty="0" smtClean="0"/>
              <a:t> Corporation</a:t>
            </a:r>
            <a:endParaRPr lang="en-US" dirty="0"/>
          </a:p>
        </p:txBody>
      </p:sp>
      <p:sp>
        <p:nvSpPr>
          <p:cNvPr id="9" name="Slide Number Placeholder 8"/>
          <p:cNvSpPr>
            <a:spLocks noGrp="1"/>
          </p:cNvSpPr>
          <p:nvPr>
            <p:ph type="sldNum" sz="quarter" idx="12"/>
          </p:nvPr>
        </p:nvSpPr>
        <p:spPr>
          <a:xfrm>
            <a:off x="609600" y="6425184"/>
            <a:ext cx="406400" cy="182880"/>
          </a:xfrm>
          <a:prstGeom prst="rect">
            <a:avLst/>
          </a:prstGeom>
        </p:spPr>
        <p:txBody>
          <a:bodyPr/>
          <a:lstStyle/>
          <a:p>
            <a:pPr algn="l"/>
            <a:fld id="{C1960183-D323-4677-9D78-78D1D39B0029}" type="slidenum">
              <a:rPr lang="en-US" smtClean="0"/>
              <a:pPr algn="l"/>
              <a:t>‹#›</a:t>
            </a:fld>
            <a:endParaRPr lang="en-US"/>
          </a:p>
        </p:txBody>
      </p:sp>
    </p:spTree>
    <p:extLst>
      <p:ext uri="{BB962C8B-B14F-4D97-AF65-F5344CB8AC3E}">
        <p14:creationId xmlns:p14="http://schemas.microsoft.com/office/powerpoint/2010/main" val="372264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9_Title and Content">
    <p:bg>
      <p:bgPr>
        <a:solidFill>
          <a:schemeClr val="accent5"/>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pPr/>
              <a:t>‹#›</a:t>
            </a:fld>
            <a:endParaRPr lang="en-US" dirty="0"/>
          </a:p>
        </p:txBody>
      </p:sp>
      <p:sp>
        <p:nvSpPr>
          <p:cNvPr id="7" name="Content Placeholder 2"/>
          <p:cNvSpPr>
            <a:spLocks noGrp="1"/>
          </p:cNvSpPr>
          <p:nvPr>
            <p:ph idx="1"/>
          </p:nvPr>
        </p:nvSpPr>
        <p:spPr>
          <a:xfrm>
            <a:off x="362712" y="4981775"/>
            <a:ext cx="11463528" cy="461665"/>
          </a:xfrm>
        </p:spPr>
        <p:txBody>
          <a:bodyPr>
            <a:spAutoFit/>
          </a:bodyPr>
          <a:lstStyle>
            <a:lvl1pPr marL="0" indent="0" algn="ctr">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8" name="Title 1"/>
          <p:cNvSpPr>
            <a:spLocks noGrp="1"/>
          </p:cNvSpPr>
          <p:nvPr>
            <p:ph type="title"/>
          </p:nvPr>
        </p:nvSpPr>
        <p:spPr>
          <a:xfrm>
            <a:off x="362712" y="4220011"/>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7901758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12192000" cy="3776472"/>
          </a:xfrm>
          <a:prstGeom prst="rect">
            <a:avLst/>
          </a:prstGeom>
        </p:spPr>
      </p:pic>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pPr/>
              <a:t>‹#›</a:t>
            </a:fld>
            <a:endParaRPr lang="en-US" dirty="0"/>
          </a:p>
        </p:txBody>
      </p:sp>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3767328"/>
            <a:ext cx="12192000" cy="3090672"/>
          </a:xfrm>
          <a:prstGeom prst="rect">
            <a:avLst/>
          </a:prstGeom>
        </p:spPr>
      </p:pic>
      <p:sp>
        <p:nvSpPr>
          <p:cNvPr id="10" name="Rectangle 9"/>
          <p:cNvSpPr/>
          <p:nvPr userDrawn="1"/>
        </p:nvSpPr>
        <p:spPr>
          <a:xfrm>
            <a:off x="544626" y="3104255"/>
            <a:ext cx="5584032" cy="124358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44625" y="3104255"/>
            <a:ext cx="1243584" cy="1243584"/>
          </a:xfrm>
          <a:prstGeom prst="rect">
            <a:avLst/>
          </a:prstGeom>
        </p:spPr>
      </p:pic>
      <p:sp>
        <p:nvSpPr>
          <p:cNvPr id="14" name="Title 1"/>
          <p:cNvSpPr>
            <a:spLocks noGrp="1"/>
          </p:cNvSpPr>
          <p:nvPr>
            <p:ph type="title"/>
          </p:nvPr>
        </p:nvSpPr>
        <p:spPr>
          <a:xfrm>
            <a:off x="2054580" y="3069751"/>
            <a:ext cx="10515600" cy="1325563"/>
          </a:xfrm>
        </p:spPr>
        <p:txBody>
          <a:bodyPr>
            <a:normAutofit/>
          </a:bodyPr>
          <a:lstStyle>
            <a:lvl1pPr>
              <a:defRPr sz="3600" b="1">
                <a:solidFill>
                  <a:schemeClr val="bg1"/>
                </a:solidFill>
              </a:defRPr>
            </a:lvl1pPr>
          </a:lstStyle>
          <a:p>
            <a:endParaRPr lang="en-US" dirty="0"/>
          </a:p>
        </p:txBody>
      </p:sp>
      <p:pic>
        <p:nvPicPr>
          <p:cNvPr id="9" name="Picture 8"/>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0023638" y="162142"/>
            <a:ext cx="1886810" cy="796542"/>
          </a:xfrm>
          <a:prstGeom prst="rect">
            <a:avLst/>
          </a:prstGeom>
        </p:spPr>
      </p:pic>
    </p:spTree>
    <p:extLst>
      <p:ext uri="{BB962C8B-B14F-4D97-AF65-F5344CB8AC3E}">
        <p14:creationId xmlns:p14="http://schemas.microsoft.com/office/powerpoint/2010/main" val="24015123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155550482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137665052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25415305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pPr/>
              <a:t>‹#›</a:t>
            </a:fld>
            <a:endParaRPr lang="en-US" dirty="0"/>
          </a:p>
        </p:txBody>
      </p:sp>
      <p:sp>
        <p:nvSpPr>
          <p:cNvPr id="15" name="Content Placeholder 2"/>
          <p:cNvSpPr>
            <a:spLocks noGrp="1"/>
          </p:cNvSpPr>
          <p:nvPr>
            <p:ph idx="1"/>
          </p:nvPr>
        </p:nvSpPr>
        <p:spPr>
          <a:xfrm>
            <a:off x="533401" y="1607819"/>
            <a:ext cx="11191753" cy="4569046"/>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1" name="Title 1"/>
          <p:cNvSpPr>
            <a:spLocks noGrp="1"/>
          </p:cNvSpPr>
          <p:nvPr>
            <p:ph type="title"/>
          </p:nvPr>
        </p:nvSpPr>
        <p:spPr>
          <a:xfrm>
            <a:off x="1107008" y="0"/>
            <a:ext cx="1061814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39568197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712" y="1825625"/>
            <a:ext cx="10991088" cy="362824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5" name="Title 1"/>
          <p:cNvSpPr>
            <a:spLocks noGrp="1"/>
          </p:cNvSpPr>
          <p:nvPr>
            <p:ph type="title"/>
          </p:nvPr>
        </p:nvSpPr>
        <p:spPr>
          <a:xfrm>
            <a:off x="362712" y="279785"/>
            <a:ext cx="10991088" cy="1325563"/>
          </a:xfrm>
        </p:spPr>
        <p:txBody>
          <a:bodyPr>
            <a:normAutofit/>
          </a:bodyPr>
          <a:lstStyle>
            <a:lvl1pPr>
              <a:defRPr sz="54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4517253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5" name="Title 1"/>
          <p:cNvSpPr>
            <a:spLocks noGrp="1"/>
          </p:cNvSpPr>
          <p:nvPr>
            <p:ph type="title"/>
          </p:nvPr>
        </p:nvSpPr>
        <p:spPr>
          <a:xfrm>
            <a:off x="362712" y="279785"/>
            <a:ext cx="10991088" cy="1325563"/>
          </a:xfrm>
        </p:spPr>
        <p:txBody>
          <a:bodyPr>
            <a:normAutofit/>
          </a:bodyPr>
          <a:lstStyle>
            <a:lvl1pPr>
              <a:defRPr sz="54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935528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016"/>
            <a:ext cx="12192000" cy="6860032"/>
          </a:xfrm>
          <a:prstGeom prst="rect">
            <a:avLst/>
          </a:prstGeom>
        </p:spPr>
      </p:pic>
      <p:sp>
        <p:nvSpPr>
          <p:cNvPr id="2" name="Title 1"/>
          <p:cNvSpPr>
            <a:spLocks noGrp="1"/>
          </p:cNvSpPr>
          <p:nvPr>
            <p:ph type="ctrTitle"/>
          </p:nvPr>
        </p:nvSpPr>
        <p:spPr>
          <a:xfrm>
            <a:off x="1524000" y="1497748"/>
            <a:ext cx="9144000" cy="2387600"/>
          </a:xfrm>
        </p:spPr>
        <p:txBody>
          <a:bodyPr anchor="b">
            <a:normAutofit/>
          </a:bodyPr>
          <a:lstStyle>
            <a:lvl1pPr algn="ctr">
              <a:defRPr sz="6600" b="1">
                <a:solidFill>
                  <a:schemeClr val="bg1"/>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128869" y="285366"/>
            <a:ext cx="1740412" cy="655321"/>
          </a:xfrm>
          <a:prstGeom prst="rect">
            <a:avLst/>
          </a:prstGeom>
        </p:spPr>
      </p:pic>
    </p:spTree>
    <p:extLst>
      <p:ext uri="{BB962C8B-B14F-4D97-AF65-F5344CB8AC3E}">
        <p14:creationId xmlns:p14="http://schemas.microsoft.com/office/powerpoint/2010/main" val="109205028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06" y="0"/>
            <a:ext cx="12190194" cy="6859016"/>
          </a:xfrm>
          <a:prstGeom prst="rect">
            <a:avLst/>
          </a:prstGeom>
        </p:spPr>
      </p:pic>
      <p:sp>
        <p:nvSpPr>
          <p:cNvPr id="2" name="Title 1"/>
          <p:cNvSpPr>
            <a:spLocks noGrp="1"/>
          </p:cNvSpPr>
          <p:nvPr>
            <p:ph type="ctrTitle"/>
          </p:nvPr>
        </p:nvSpPr>
        <p:spPr>
          <a:xfrm>
            <a:off x="1524000" y="1497748"/>
            <a:ext cx="9144000" cy="2387600"/>
          </a:xfrm>
        </p:spPr>
        <p:txBody>
          <a:bodyPr anchor="b">
            <a:normAutofit/>
          </a:bodyPr>
          <a:lstStyle>
            <a:lvl1pPr algn="ctr">
              <a:defRPr sz="6600" b="1">
                <a:solidFill>
                  <a:schemeClr val="bg1"/>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128869" y="285366"/>
            <a:ext cx="1740412" cy="655321"/>
          </a:xfrm>
          <a:prstGeom prst="rect">
            <a:avLst/>
          </a:prstGeom>
        </p:spPr>
      </p:pic>
    </p:spTree>
    <p:extLst>
      <p:ext uri="{BB962C8B-B14F-4D97-AF65-F5344CB8AC3E}">
        <p14:creationId xmlns:p14="http://schemas.microsoft.com/office/powerpoint/2010/main" val="147392685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06" y="0"/>
            <a:ext cx="12190194" cy="6859016"/>
          </a:xfrm>
          <a:prstGeom prst="rect">
            <a:avLst/>
          </a:prstGeom>
        </p:spPr>
      </p:pic>
      <p:sp>
        <p:nvSpPr>
          <p:cNvPr id="2" name="Title 1"/>
          <p:cNvSpPr>
            <a:spLocks noGrp="1"/>
          </p:cNvSpPr>
          <p:nvPr>
            <p:ph type="ctrTitle"/>
          </p:nvPr>
        </p:nvSpPr>
        <p:spPr>
          <a:xfrm>
            <a:off x="1524000" y="1964822"/>
            <a:ext cx="9144000" cy="1920526"/>
          </a:xfrm>
        </p:spPr>
        <p:txBody>
          <a:bodyPr anchor="b">
            <a:spAutoFit/>
          </a:bodyPr>
          <a:lstStyle>
            <a:lvl1pPr algn="ctr">
              <a:defRPr sz="6600" b="1">
                <a:solidFill>
                  <a:schemeClr val="bg1"/>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128869" y="285366"/>
            <a:ext cx="1740412" cy="655321"/>
          </a:xfrm>
          <a:prstGeom prst="rect">
            <a:avLst/>
          </a:prstGeom>
        </p:spPr>
      </p:pic>
    </p:spTree>
    <p:extLst>
      <p:ext uri="{BB962C8B-B14F-4D97-AF65-F5344CB8AC3E}">
        <p14:creationId xmlns:p14="http://schemas.microsoft.com/office/powerpoint/2010/main" val="153430583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2712" y="279785"/>
            <a:ext cx="10515600" cy="1325563"/>
          </a:xfrm>
        </p:spPr>
        <p:txBody>
          <a:bodyPr>
            <a:normAutofit/>
          </a:bodyPr>
          <a:lstStyle>
            <a:lvl1pPr>
              <a:defRPr sz="5400" b="1"/>
            </a:lvl1pPr>
          </a:lstStyle>
          <a:p>
            <a:r>
              <a:rPr lang="en-US" dirty="0" smtClean="0"/>
              <a:t>Click to edit Master title style</a:t>
            </a:r>
            <a:endParaRPr lang="en-US" dirty="0"/>
          </a:p>
        </p:txBody>
      </p:sp>
      <p:sp>
        <p:nvSpPr>
          <p:cNvPr id="12" name="Content Placeholder 2"/>
          <p:cNvSpPr>
            <a:spLocks noGrp="1"/>
          </p:cNvSpPr>
          <p:nvPr>
            <p:ph idx="1"/>
          </p:nvPr>
        </p:nvSpPr>
        <p:spPr>
          <a:xfrm>
            <a:off x="3680650" y="2418795"/>
            <a:ext cx="2635669" cy="861715"/>
          </a:xfrm>
        </p:spPr>
        <p:txBody>
          <a:bodyPr>
            <a:normAutofit/>
          </a:bodyPr>
          <a:lstStyle>
            <a:lvl1pPr marL="0" indent="0" algn="ctr">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Content Placeholder 2"/>
          <p:cNvSpPr>
            <a:spLocks noGrp="1"/>
          </p:cNvSpPr>
          <p:nvPr>
            <p:ph idx="10"/>
          </p:nvPr>
        </p:nvSpPr>
        <p:spPr>
          <a:xfrm>
            <a:off x="9027246" y="2418795"/>
            <a:ext cx="2635669" cy="861715"/>
          </a:xfrm>
        </p:spPr>
        <p:txBody>
          <a:bodyPr>
            <a:normAutofit/>
          </a:bodyPr>
          <a:lstStyle>
            <a:lvl1pPr marL="0" indent="0" algn="ctr">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4" name="Content Placeholder 2"/>
          <p:cNvSpPr>
            <a:spLocks noGrp="1"/>
          </p:cNvSpPr>
          <p:nvPr>
            <p:ph idx="11"/>
          </p:nvPr>
        </p:nvSpPr>
        <p:spPr>
          <a:xfrm>
            <a:off x="2608602" y="4700223"/>
            <a:ext cx="2635669" cy="861715"/>
          </a:xfrm>
        </p:spPr>
        <p:txBody>
          <a:bodyPr>
            <a:normAutofit/>
          </a:bodyPr>
          <a:lstStyle>
            <a:lvl1pPr marL="0" indent="0" algn="ctr">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2"/>
          </p:nvPr>
        </p:nvSpPr>
        <p:spPr>
          <a:xfrm>
            <a:off x="7936982" y="4700222"/>
            <a:ext cx="2635669" cy="861715"/>
          </a:xfrm>
        </p:spPr>
        <p:txBody>
          <a:bodyPr>
            <a:normAutofit/>
          </a:bodyPr>
          <a:lstStyle>
            <a:lvl1pPr marL="0" indent="0" algn="ctr">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Slide Number Placeholder 5"/>
          <p:cNvSpPr>
            <a:spLocks noGrp="1"/>
          </p:cNvSpPr>
          <p:nvPr>
            <p:ph type="sldNum" sz="quarter" idx="13"/>
          </p:nvPr>
        </p:nvSpPr>
        <p:spPr>
          <a:xfrm>
            <a:off x="9342121" y="6453686"/>
            <a:ext cx="2743200" cy="365125"/>
          </a:xfrm>
          <a:prstGeom prst="rect">
            <a:avLst/>
          </a:prstGeom>
        </p:spPr>
        <p:txBody>
          <a:bodyPr/>
          <a:lstStyle>
            <a:lvl1pPr algn="r">
              <a:defRPr sz="1200">
                <a:solidFill>
                  <a:schemeClr val="tx1"/>
                </a:solidFill>
              </a:defRPr>
            </a:lvl1p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256618645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2712" y="279785"/>
            <a:ext cx="10515600" cy="1325563"/>
          </a:xfrm>
        </p:spPr>
        <p:txBody>
          <a:bodyPr>
            <a:normAutofit/>
          </a:bodyPr>
          <a:lstStyle>
            <a:lvl1pPr>
              <a:defRPr sz="5400" b="1"/>
            </a:lvl1pPr>
          </a:lstStyle>
          <a:p>
            <a:r>
              <a:rPr lang="en-US" dirty="0" smtClean="0"/>
              <a:t>Click to edit Master title style</a:t>
            </a:r>
            <a:endParaRPr lang="en-US" dirty="0"/>
          </a:p>
        </p:txBody>
      </p:sp>
      <p:sp>
        <p:nvSpPr>
          <p:cNvPr id="17" name="Content Placeholder 2"/>
          <p:cNvSpPr>
            <a:spLocks noGrp="1"/>
          </p:cNvSpPr>
          <p:nvPr>
            <p:ph idx="1"/>
          </p:nvPr>
        </p:nvSpPr>
        <p:spPr>
          <a:xfrm>
            <a:off x="961765" y="3264940"/>
            <a:ext cx="3228672" cy="861715"/>
          </a:xfrm>
        </p:spPr>
        <p:txBody>
          <a:bodyPr>
            <a:normAutofit/>
          </a:bodyPr>
          <a:lstStyle>
            <a:lvl1pPr marL="0" indent="0" algn="ctr">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2" name="Content Placeholder 2"/>
          <p:cNvSpPr>
            <a:spLocks noGrp="1"/>
          </p:cNvSpPr>
          <p:nvPr>
            <p:ph idx="10"/>
          </p:nvPr>
        </p:nvSpPr>
        <p:spPr>
          <a:xfrm>
            <a:off x="4494945" y="3264940"/>
            <a:ext cx="3228672" cy="861715"/>
          </a:xfrm>
        </p:spPr>
        <p:txBody>
          <a:bodyPr>
            <a:normAutofit/>
          </a:bodyPr>
          <a:lstStyle>
            <a:lvl1pPr marL="0" indent="0" algn="ctr">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3" name="Content Placeholder 2"/>
          <p:cNvSpPr>
            <a:spLocks noGrp="1"/>
          </p:cNvSpPr>
          <p:nvPr>
            <p:ph idx="11"/>
          </p:nvPr>
        </p:nvSpPr>
        <p:spPr>
          <a:xfrm>
            <a:off x="8028123" y="3264940"/>
            <a:ext cx="3228672" cy="861715"/>
          </a:xfrm>
        </p:spPr>
        <p:txBody>
          <a:bodyPr>
            <a:normAutofit/>
          </a:bodyPr>
          <a:lstStyle>
            <a:lvl1pPr marL="0" indent="0" algn="ctr">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4" name="Content Placeholder 2"/>
          <p:cNvSpPr>
            <a:spLocks noGrp="1"/>
          </p:cNvSpPr>
          <p:nvPr>
            <p:ph idx="12"/>
          </p:nvPr>
        </p:nvSpPr>
        <p:spPr>
          <a:xfrm>
            <a:off x="961765" y="5658651"/>
            <a:ext cx="3228672" cy="861715"/>
          </a:xfrm>
        </p:spPr>
        <p:txBody>
          <a:bodyPr>
            <a:normAutofit/>
          </a:bodyPr>
          <a:lstStyle>
            <a:lvl1pPr marL="0" indent="0" algn="ctr">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5" name="Content Placeholder 2"/>
          <p:cNvSpPr>
            <a:spLocks noGrp="1"/>
          </p:cNvSpPr>
          <p:nvPr>
            <p:ph idx="13"/>
          </p:nvPr>
        </p:nvSpPr>
        <p:spPr>
          <a:xfrm>
            <a:off x="4494945" y="5658651"/>
            <a:ext cx="3228672" cy="861715"/>
          </a:xfrm>
        </p:spPr>
        <p:txBody>
          <a:bodyPr>
            <a:normAutofit/>
          </a:bodyPr>
          <a:lstStyle>
            <a:lvl1pPr marL="0" indent="0" algn="ctr">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36" name="Content Placeholder 2"/>
          <p:cNvSpPr>
            <a:spLocks noGrp="1"/>
          </p:cNvSpPr>
          <p:nvPr>
            <p:ph idx="14"/>
          </p:nvPr>
        </p:nvSpPr>
        <p:spPr>
          <a:xfrm>
            <a:off x="8028123" y="5658651"/>
            <a:ext cx="3228672" cy="861715"/>
          </a:xfrm>
        </p:spPr>
        <p:txBody>
          <a:bodyPr>
            <a:normAutofit/>
          </a:bodyPr>
          <a:lstStyle>
            <a:lvl1pPr marL="0" indent="0" algn="ctr">
              <a:buNone/>
              <a:defRPr sz="12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141301596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4325421" y="1637286"/>
            <a:ext cx="5625547" cy="4416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2712" y="279785"/>
            <a:ext cx="10515600" cy="1325563"/>
          </a:xfrm>
        </p:spPr>
        <p:txBody>
          <a:bodyPr>
            <a:normAutofit/>
          </a:bodyPr>
          <a:lstStyle>
            <a:lvl1pPr>
              <a:defRPr sz="5400" b="1"/>
            </a:lvl1pPr>
          </a:lstStyle>
          <a:p>
            <a:r>
              <a:rPr lang="en-US" dirty="0" smtClean="0"/>
              <a:t>Click to edit Master title style</a:t>
            </a:r>
            <a:endParaRPr lang="en-US" dirty="0"/>
          </a:p>
        </p:txBody>
      </p:sp>
      <p:sp>
        <p:nvSpPr>
          <p:cNvPr id="3" name="Content Placeholder 2"/>
          <p:cNvSpPr>
            <a:spLocks noGrp="1"/>
          </p:cNvSpPr>
          <p:nvPr>
            <p:ph idx="1"/>
          </p:nvPr>
        </p:nvSpPr>
        <p:spPr>
          <a:xfrm>
            <a:off x="5120551" y="2390641"/>
            <a:ext cx="4035287" cy="2920924"/>
          </a:xfrm>
        </p:spPr>
        <p:txBody>
          <a:bodyPr>
            <a:normAutofit/>
          </a:bodyPr>
          <a:lstStyle>
            <a:lvl1pPr marL="0" indent="0">
              <a:lnSpc>
                <a:spcPts val="35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15" name="Picture Placeholder 2"/>
          <p:cNvSpPr>
            <a:spLocks noGrp="1"/>
          </p:cNvSpPr>
          <p:nvPr>
            <p:ph type="pic" idx="13"/>
          </p:nvPr>
        </p:nvSpPr>
        <p:spPr>
          <a:xfrm>
            <a:off x="0" y="1637286"/>
            <a:ext cx="4325421" cy="44118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Picture Placeholder 2"/>
          <p:cNvSpPr>
            <a:spLocks noGrp="1"/>
          </p:cNvSpPr>
          <p:nvPr>
            <p:ph type="pic" idx="14"/>
          </p:nvPr>
        </p:nvSpPr>
        <p:spPr>
          <a:xfrm>
            <a:off x="9950968" y="1637286"/>
            <a:ext cx="2241032" cy="44118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406714577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7" name="Rectangle 6"/>
          <p:cNvSpPr/>
          <p:nvPr userDrawn="1"/>
        </p:nvSpPr>
        <p:spPr>
          <a:xfrm>
            <a:off x="1" y="1639646"/>
            <a:ext cx="5625547" cy="4422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2712" y="279785"/>
            <a:ext cx="10515600" cy="1325563"/>
          </a:xfrm>
        </p:spPr>
        <p:txBody>
          <a:bodyPr>
            <a:normAutofit/>
          </a:bodyPr>
          <a:lstStyle>
            <a:lvl1pPr>
              <a:defRPr sz="5400" b="1"/>
            </a:lvl1pPr>
          </a:lstStyle>
          <a:p>
            <a:r>
              <a:rPr lang="en-US" dirty="0" smtClean="0"/>
              <a:t>Click to edit Master title style</a:t>
            </a:r>
            <a:endParaRPr lang="en-US" dirty="0"/>
          </a:p>
        </p:txBody>
      </p:sp>
      <p:sp>
        <p:nvSpPr>
          <p:cNvPr id="3" name="Content Placeholder 2"/>
          <p:cNvSpPr>
            <a:spLocks noGrp="1"/>
          </p:cNvSpPr>
          <p:nvPr>
            <p:ph idx="1"/>
          </p:nvPr>
        </p:nvSpPr>
        <p:spPr>
          <a:xfrm>
            <a:off x="795131" y="2390641"/>
            <a:ext cx="4035287" cy="2920924"/>
          </a:xfrm>
        </p:spPr>
        <p:txBody>
          <a:bodyPr>
            <a:normAutofit/>
          </a:bodyPr>
          <a:lstStyle>
            <a:lvl1pPr marL="0" indent="0">
              <a:lnSpc>
                <a:spcPct val="1000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9" name="Picture Placeholder 2"/>
          <p:cNvSpPr>
            <a:spLocks noGrp="1"/>
          </p:cNvSpPr>
          <p:nvPr>
            <p:ph type="pic" idx="13"/>
          </p:nvPr>
        </p:nvSpPr>
        <p:spPr>
          <a:xfrm>
            <a:off x="5620512" y="1639646"/>
            <a:ext cx="6571488" cy="44229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65239298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7" name="Rectangle 6"/>
          <p:cNvSpPr/>
          <p:nvPr userDrawn="1"/>
        </p:nvSpPr>
        <p:spPr>
          <a:xfrm>
            <a:off x="1" y="1605348"/>
            <a:ext cx="5016500" cy="4422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62712" y="279785"/>
            <a:ext cx="10515600" cy="1325563"/>
          </a:xfrm>
        </p:spPr>
        <p:txBody>
          <a:bodyPr>
            <a:normAutofit/>
          </a:bodyPr>
          <a:lstStyle>
            <a:lvl1pPr>
              <a:defRPr sz="5400" b="1">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2712" y="2296895"/>
            <a:ext cx="4276665" cy="3622642"/>
          </a:xfrm>
        </p:spPr>
        <p:txBody>
          <a:bodyPr>
            <a:normAutofit/>
          </a:bodyPr>
          <a:lstStyle>
            <a:lvl1pPr marL="0" indent="0">
              <a:lnSpc>
                <a:spcPts val="3500"/>
              </a:lnSpc>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1"/>
                </a:solidFill>
              </a:defRPr>
            </a:lvl1pPr>
          </a:lstStyle>
          <a:p>
            <a:fld id="{0E8DC13E-CE99-4B07-ACA8-802F56D0CA2A}" type="slidenum">
              <a:rPr lang="en-US" smtClean="0">
                <a:solidFill>
                  <a:srgbClr val="3B5985"/>
                </a:solidFill>
              </a:rPr>
              <a:pPr/>
              <a:t>‹#›</a:t>
            </a:fld>
            <a:endParaRPr lang="en-US" dirty="0">
              <a:solidFill>
                <a:srgbClr val="3B5985"/>
              </a:solidFill>
            </a:endParaRPr>
          </a:p>
        </p:txBody>
      </p:sp>
      <p:sp>
        <p:nvSpPr>
          <p:cNvPr id="14" name="Picture Placeholder 2"/>
          <p:cNvSpPr>
            <a:spLocks noGrp="1"/>
          </p:cNvSpPr>
          <p:nvPr>
            <p:ph type="pic" idx="13"/>
          </p:nvPr>
        </p:nvSpPr>
        <p:spPr>
          <a:xfrm>
            <a:off x="5011170" y="1605348"/>
            <a:ext cx="7180830" cy="4422913"/>
          </a:xfrm>
        </p:spPr>
        <p:txBody>
          <a:bodyPr/>
          <a:lstStyle>
            <a:lvl1pPr marL="0" indent="0">
              <a:buNone/>
              <a:defRPr sz="3200">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1496555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pPr/>
              <a:t>‹#›</a:t>
            </a:fld>
            <a:endParaRPr lang="en-US" dirty="0"/>
          </a:p>
        </p:txBody>
      </p:sp>
      <p:sp>
        <p:nvSpPr>
          <p:cNvPr id="9" name="Content Placeholder 2"/>
          <p:cNvSpPr>
            <a:spLocks noGrp="1"/>
          </p:cNvSpPr>
          <p:nvPr>
            <p:ph idx="1"/>
          </p:nvPr>
        </p:nvSpPr>
        <p:spPr>
          <a:xfrm>
            <a:off x="533401" y="1607818"/>
            <a:ext cx="5165508" cy="4578378"/>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Content Placeholder 2"/>
          <p:cNvSpPr>
            <a:spLocks noGrp="1"/>
          </p:cNvSpPr>
          <p:nvPr>
            <p:ph idx="13"/>
          </p:nvPr>
        </p:nvSpPr>
        <p:spPr>
          <a:xfrm>
            <a:off x="6515276" y="1607818"/>
            <a:ext cx="5165508" cy="4578378"/>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11" name="Title 1"/>
          <p:cNvSpPr>
            <a:spLocks noGrp="1"/>
          </p:cNvSpPr>
          <p:nvPr>
            <p:ph type="title"/>
          </p:nvPr>
        </p:nvSpPr>
        <p:spPr>
          <a:xfrm>
            <a:off x="1107008" y="0"/>
            <a:ext cx="10573776"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187750281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2712" y="279785"/>
            <a:ext cx="10515600" cy="1325563"/>
          </a:xfrm>
        </p:spPr>
        <p:txBody>
          <a:bodyPr>
            <a:normAutofit/>
          </a:bodyPr>
          <a:lstStyle>
            <a:lvl1pPr>
              <a:defRPr sz="5400" b="1">
                <a:solidFill>
                  <a:schemeClr val="accent4"/>
                </a:solidFill>
              </a:defRPr>
            </a:lvl1pPr>
          </a:lstStyle>
          <a:p>
            <a:r>
              <a:rPr lang="en-US" dirty="0" smtClean="0"/>
              <a:t>Click to edit Master title style</a:t>
            </a:r>
            <a:endParaRPr lang="en-US" dirty="0"/>
          </a:p>
        </p:txBody>
      </p:sp>
      <p:sp>
        <p:nvSpPr>
          <p:cNvPr id="7" name="Rectangle 6"/>
          <p:cNvSpPr/>
          <p:nvPr userDrawn="1"/>
        </p:nvSpPr>
        <p:spPr>
          <a:xfrm>
            <a:off x="4352925" y="1609998"/>
            <a:ext cx="7839074" cy="44229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4972050" y="2200275"/>
            <a:ext cx="6445250" cy="3311525"/>
          </a:xfrm>
        </p:spPr>
        <p:txBody>
          <a:bodyPr wrap="square">
            <a:noAutofit/>
          </a:bodyPr>
          <a:lstStyle>
            <a:lvl1pPr marL="0" indent="0">
              <a:lnSpc>
                <a:spcPts val="3500"/>
              </a:lnSpc>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4"/>
                </a:solidFill>
              </a:defRPr>
            </a:lvl1pPr>
          </a:lstStyle>
          <a:p>
            <a:fld id="{0E8DC13E-CE99-4B07-ACA8-802F56D0CA2A}" type="slidenum">
              <a:rPr lang="en-US" smtClean="0">
                <a:solidFill>
                  <a:srgbClr val="EEB04D"/>
                </a:solidFill>
              </a:rPr>
              <a:pPr/>
              <a:t>‹#›</a:t>
            </a:fld>
            <a:endParaRPr lang="en-US" dirty="0">
              <a:solidFill>
                <a:srgbClr val="EEB04D"/>
              </a:solidFill>
            </a:endParaRPr>
          </a:p>
        </p:txBody>
      </p:sp>
      <p:sp>
        <p:nvSpPr>
          <p:cNvPr id="8" name="Picture Placeholder 2"/>
          <p:cNvSpPr>
            <a:spLocks noGrp="1"/>
          </p:cNvSpPr>
          <p:nvPr>
            <p:ph type="pic" idx="13"/>
          </p:nvPr>
        </p:nvSpPr>
        <p:spPr>
          <a:xfrm>
            <a:off x="-1" y="1609998"/>
            <a:ext cx="4352925" cy="4422913"/>
          </a:xfrm>
        </p:spPr>
        <p:txBody>
          <a:bodyPr/>
          <a:lstStyle>
            <a:lvl1pPr marL="0" indent="0">
              <a:buNone/>
              <a:defRPr sz="32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28936812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r="-78"/>
          <a:stretch/>
        </p:blipFill>
        <p:spPr>
          <a:xfrm>
            <a:off x="9525" y="-11574"/>
            <a:ext cx="12192000" cy="6936250"/>
          </a:xfrm>
          <a:prstGeom prst="rect">
            <a:avLst/>
          </a:prstGeom>
        </p:spPr>
      </p:pic>
      <p:sp>
        <p:nvSpPr>
          <p:cNvPr id="9" name="Rectangle 8"/>
          <p:cNvSpPr/>
          <p:nvPr userDrawn="1"/>
        </p:nvSpPr>
        <p:spPr>
          <a:xfrm>
            <a:off x="1" y="-11574"/>
            <a:ext cx="12191999" cy="7038975"/>
          </a:xfrm>
          <a:prstGeom prst="rect">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362712" y="2390641"/>
            <a:ext cx="10515600" cy="2920924"/>
          </a:xfrm>
        </p:spPr>
        <p:txBody>
          <a:bodyPr>
            <a:normAutofit/>
          </a:bodyPr>
          <a:lstStyle>
            <a:lvl1pPr marL="0" indent="0">
              <a:lnSpc>
                <a:spcPct val="100000"/>
              </a:lnSpc>
              <a:buNone/>
              <a:defRPr sz="3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itle 1"/>
          <p:cNvSpPr>
            <a:spLocks noGrp="1"/>
          </p:cNvSpPr>
          <p:nvPr>
            <p:ph type="title"/>
          </p:nvPr>
        </p:nvSpPr>
        <p:spPr>
          <a:xfrm>
            <a:off x="362712" y="913142"/>
            <a:ext cx="10515600" cy="1325563"/>
          </a:xfrm>
        </p:spPr>
        <p:txBody>
          <a:bodyPr>
            <a:normAutofit/>
          </a:bodyPr>
          <a:lstStyle>
            <a:lvl1pPr>
              <a:defRPr sz="5400" b="1">
                <a:solidFill>
                  <a:schemeClr val="bg1"/>
                </a:solidFill>
              </a:defRPr>
            </a:lvl1pPr>
          </a:lstStyle>
          <a:p>
            <a:r>
              <a:rPr lang="en-US" dirty="0" smtClean="0"/>
              <a:t>Click to edit Master title style</a:t>
            </a:r>
            <a:endParaRPr lang="en-US" dirty="0"/>
          </a:p>
        </p:txBody>
      </p:sp>
      <p:sp>
        <p:nvSpPr>
          <p:cNvPr id="12"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5404068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712" y="5125709"/>
            <a:ext cx="11463528" cy="369332"/>
          </a:xfrm>
        </p:spPr>
        <p:txBody>
          <a:bodyPr>
            <a:spAutoFit/>
          </a:bodyPr>
          <a:lstStyle>
            <a:lvl1pPr marL="0" indent="0" algn="ctr">
              <a:lnSpc>
                <a:spcPct val="100000"/>
              </a:lnSpc>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1"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
        <p:nvSpPr>
          <p:cNvPr id="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
        <p:nvSpPr>
          <p:cNvPr id="15" name="Picture Placeholder 2"/>
          <p:cNvSpPr>
            <a:spLocks noGrp="1"/>
          </p:cNvSpPr>
          <p:nvPr>
            <p:ph type="pic" idx="13"/>
          </p:nvPr>
        </p:nvSpPr>
        <p:spPr>
          <a:xfrm>
            <a:off x="3641976" y="987425"/>
            <a:ext cx="4908048" cy="3179639"/>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81644312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accent2"/>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
        <p:nvSpPr>
          <p:cNvPr id="10" name="Content Placeholder 2"/>
          <p:cNvSpPr>
            <a:spLocks noGrp="1"/>
          </p:cNvSpPr>
          <p:nvPr>
            <p:ph idx="1"/>
          </p:nvPr>
        </p:nvSpPr>
        <p:spPr>
          <a:xfrm>
            <a:off x="362712" y="5125709"/>
            <a:ext cx="11463528" cy="369332"/>
          </a:xfrm>
        </p:spPr>
        <p:txBody>
          <a:bodyPr>
            <a:spAutoFit/>
          </a:bodyPr>
          <a:lstStyle>
            <a:lvl1pPr marL="0" indent="0" algn="ctr">
              <a:lnSpc>
                <a:spcPct val="100000"/>
              </a:lnSpc>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
        <p:nvSpPr>
          <p:cNvPr id="13" name="Picture Placeholder 2"/>
          <p:cNvSpPr>
            <a:spLocks noGrp="1"/>
          </p:cNvSpPr>
          <p:nvPr>
            <p:ph type="pic" idx="13"/>
          </p:nvPr>
        </p:nvSpPr>
        <p:spPr>
          <a:xfrm>
            <a:off x="3641976" y="987425"/>
            <a:ext cx="4908048" cy="3179639"/>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696891185"/>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4"/>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
        <p:nvSpPr>
          <p:cNvPr id="10" name="Content Placeholder 2"/>
          <p:cNvSpPr>
            <a:spLocks noGrp="1"/>
          </p:cNvSpPr>
          <p:nvPr>
            <p:ph idx="1"/>
          </p:nvPr>
        </p:nvSpPr>
        <p:spPr>
          <a:xfrm>
            <a:off x="362712" y="5125709"/>
            <a:ext cx="11463528" cy="369332"/>
          </a:xfrm>
        </p:spPr>
        <p:txBody>
          <a:bodyPr>
            <a:spAutoFit/>
          </a:bodyPr>
          <a:lstStyle>
            <a:lvl1pPr marL="0" indent="0" algn="ctr">
              <a:lnSpc>
                <a:spcPct val="100000"/>
              </a:lnSpc>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
        <p:nvSpPr>
          <p:cNvPr id="13" name="Picture Placeholder 2"/>
          <p:cNvSpPr>
            <a:spLocks noGrp="1"/>
          </p:cNvSpPr>
          <p:nvPr>
            <p:ph type="pic" idx="13"/>
          </p:nvPr>
        </p:nvSpPr>
        <p:spPr>
          <a:xfrm>
            <a:off x="3641976" y="987425"/>
            <a:ext cx="4908048" cy="3179639"/>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21189309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chemeClr val="accent5"/>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bg1"/>
                </a:solidFill>
              </a:defRPr>
            </a:lvl1pPr>
          </a:lstStyle>
          <a:p>
            <a:fld id="{0E8DC13E-CE99-4B07-ACA8-802F56D0CA2A}" type="slidenum">
              <a:rPr lang="en-US" smtClean="0">
                <a:solidFill>
                  <a:prstClr val="white"/>
                </a:solidFill>
              </a:rPr>
              <a:pPr/>
              <a:t>‹#›</a:t>
            </a:fld>
            <a:endParaRPr lang="en-US" dirty="0">
              <a:solidFill>
                <a:prstClr val="white"/>
              </a:solidFill>
            </a:endParaRPr>
          </a:p>
        </p:txBody>
      </p:sp>
      <p:sp>
        <p:nvSpPr>
          <p:cNvPr id="5" name="Content Placeholder 2"/>
          <p:cNvSpPr>
            <a:spLocks noGrp="1"/>
          </p:cNvSpPr>
          <p:nvPr>
            <p:ph idx="1"/>
          </p:nvPr>
        </p:nvSpPr>
        <p:spPr>
          <a:xfrm>
            <a:off x="362712" y="5125709"/>
            <a:ext cx="11463528" cy="369332"/>
          </a:xfrm>
        </p:spPr>
        <p:txBody>
          <a:bodyPr>
            <a:spAutoFit/>
          </a:bodyPr>
          <a:lstStyle>
            <a:lvl1pPr marL="0" indent="0" algn="ctr">
              <a:lnSpc>
                <a:spcPct val="100000"/>
              </a:lnSpc>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Title 1"/>
          <p:cNvSpPr>
            <a:spLocks noGrp="1"/>
          </p:cNvSpPr>
          <p:nvPr>
            <p:ph type="title"/>
          </p:nvPr>
        </p:nvSpPr>
        <p:spPr>
          <a:xfrm>
            <a:off x="362712" y="4363945"/>
            <a:ext cx="11463528" cy="768579"/>
          </a:xfrm>
        </p:spPr>
        <p:txBody>
          <a:bodyPr>
            <a:normAutofit/>
          </a:bodyPr>
          <a:lstStyle>
            <a:lvl1pPr algn="ctr">
              <a:defRPr sz="5400" b="1">
                <a:solidFill>
                  <a:schemeClr val="bg1"/>
                </a:solidFill>
              </a:defRPr>
            </a:lvl1pPr>
          </a:lstStyle>
          <a:p>
            <a:r>
              <a:rPr lang="en-US" dirty="0" smtClean="0"/>
              <a:t>Click to edit Master title style</a:t>
            </a:r>
            <a:endParaRPr lang="en-US" dirty="0"/>
          </a:p>
        </p:txBody>
      </p:sp>
      <p:sp>
        <p:nvSpPr>
          <p:cNvPr id="10" name="Picture Placeholder 2"/>
          <p:cNvSpPr>
            <a:spLocks noGrp="1"/>
          </p:cNvSpPr>
          <p:nvPr>
            <p:ph type="pic" idx="13"/>
          </p:nvPr>
        </p:nvSpPr>
        <p:spPr>
          <a:xfrm>
            <a:off x="3641976" y="987425"/>
            <a:ext cx="4908048" cy="3179639"/>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119967998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3" name="Content Placeholder 2"/>
          <p:cNvSpPr>
            <a:spLocks noGrp="1"/>
          </p:cNvSpPr>
          <p:nvPr>
            <p:ph idx="11"/>
          </p:nvPr>
        </p:nvSpPr>
        <p:spPr>
          <a:xfrm>
            <a:off x="4279900" y="1784726"/>
            <a:ext cx="7302500" cy="400110"/>
          </a:xfrm>
        </p:spPr>
        <p:txBody>
          <a:bodyPr wrap="square">
            <a:spAutoFit/>
          </a:bodyPr>
          <a:lstStyle>
            <a:lvl1pPr marL="0" indent="0">
              <a:lnSpc>
                <a:spcPct val="100000"/>
              </a:lnSpc>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Title 1"/>
          <p:cNvSpPr>
            <a:spLocks noGrp="1"/>
          </p:cNvSpPr>
          <p:nvPr>
            <p:ph type="title"/>
          </p:nvPr>
        </p:nvSpPr>
        <p:spPr>
          <a:xfrm>
            <a:off x="4279900" y="1003447"/>
            <a:ext cx="8636000" cy="768579"/>
          </a:xfrm>
        </p:spPr>
        <p:txBody>
          <a:bodyPr>
            <a:normAutofit/>
          </a:bodyPr>
          <a:lstStyle>
            <a:lvl1pPr algn="l">
              <a:defRPr sz="4800" b="1"/>
            </a:lvl1pPr>
          </a:lstStyle>
          <a:p>
            <a:r>
              <a:rPr lang="en-US" dirty="0" smtClean="0"/>
              <a:t>Click to edit Master title style</a:t>
            </a:r>
            <a:endParaRPr lang="en-US" dirty="0"/>
          </a:p>
        </p:txBody>
      </p:sp>
    </p:spTree>
    <p:extLst>
      <p:ext uri="{BB962C8B-B14F-4D97-AF65-F5344CB8AC3E}">
        <p14:creationId xmlns:p14="http://schemas.microsoft.com/office/powerpoint/2010/main" val="115792865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200" y="2098238"/>
            <a:ext cx="5781876" cy="4429884"/>
          </a:xfrm>
        </p:spPr>
        <p:txBody>
          <a:bodyPr wrap="square">
            <a:noAutofit/>
          </a:bodyPr>
          <a:lstStyle>
            <a:lvl1pPr marL="0" indent="0" algn="l">
              <a:lnSpc>
                <a:spcPct val="100000"/>
              </a:lnSpc>
              <a:buNone/>
              <a:defRPr sz="15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
        <p:nvSpPr>
          <p:cNvPr id="7" name="Rectangle 6"/>
          <p:cNvSpPr/>
          <p:nvPr userDrawn="1"/>
        </p:nvSpPr>
        <p:spPr>
          <a:xfrm>
            <a:off x="7002684" y="0"/>
            <a:ext cx="5189317"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itle 1"/>
          <p:cNvSpPr>
            <a:spLocks noGrp="1"/>
          </p:cNvSpPr>
          <p:nvPr>
            <p:ph type="title"/>
          </p:nvPr>
        </p:nvSpPr>
        <p:spPr>
          <a:xfrm>
            <a:off x="584200" y="723703"/>
            <a:ext cx="6083300" cy="768579"/>
          </a:xfrm>
        </p:spPr>
        <p:txBody>
          <a:bodyPr>
            <a:normAutofit/>
          </a:bodyPr>
          <a:lstStyle>
            <a:lvl1pPr algn="l">
              <a:defRPr sz="5400" b="1">
                <a:solidFill>
                  <a:schemeClr val="accent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9890740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875" y="2152691"/>
            <a:ext cx="5839753" cy="4429884"/>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itle 1"/>
          <p:cNvSpPr>
            <a:spLocks noGrp="1"/>
          </p:cNvSpPr>
          <p:nvPr>
            <p:ph type="title"/>
          </p:nvPr>
        </p:nvSpPr>
        <p:spPr>
          <a:xfrm>
            <a:off x="456875" y="862595"/>
            <a:ext cx="6083300" cy="768579"/>
          </a:xfrm>
        </p:spPr>
        <p:txBody>
          <a:bodyPr>
            <a:normAutofit/>
          </a:bodyPr>
          <a:lstStyle>
            <a:lvl1pPr algn="l">
              <a:defRPr sz="5400" b="1">
                <a:solidFill>
                  <a:schemeClr val="tx2"/>
                </a:solidFill>
              </a:defRPr>
            </a:lvl1pPr>
          </a:lstStyle>
          <a:p>
            <a:r>
              <a:rPr lang="en-US" dirty="0" smtClean="0"/>
              <a:t>Click to edit Master title style</a:t>
            </a:r>
            <a:endParaRPr lang="en-US" dirty="0"/>
          </a:p>
        </p:txBody>
      </p:sp>
      <p:sp>
        <p:nvSpPr>
          <p:cNvPr id="8" name="Rectangle 7"/>
          <p:cNvSpPr/>
          <p:nvPr userDrawn="1"/>
        </p:nvSpPr>
        <p:spPr>
          <a:xfrm>
            <a:off x="6447098" y="0"/>
            <a:ext cx="2245677" cy="2046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userDrawn="1"/>
        </p:nvSpPr>
        <p:spPr>
          <a:xfrm>
            <a:off x="8761847" y="0"/>
            <a:ext cx="2245677" cy="20467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11076597" y="-2"/>
            <a:ext cx="1115404" cy="68580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Picture Placeholder 2"/>
          <p:cNvSpPr>
            <a:spLocks noGrp="1"/>
          </p:cNvSpPr>
          <p:nvPr>
            <p:ph type="pic" idx="10"/>
          </p:nvPr>
        </p:nvSpPr>
        <p:spPr>
          <a:xfrm>
            <a:off x="6447098" y="2106392"/>
            <a:ext cx="4560425" cy="4780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Picture Placeholder 2"/>
          <p:cNvSpPr>
            <a:spLocks noGrp="1"/>
          </p:cNvSpPr>
          <p:nvPr>
            <p:ph type="pic" idx="11"/>
          </p:nvPr>
        </p:nvSpPr>
        <p:spPr>
          <a:xfrm>
            <a:off x="6667500" y="219919"/>
            <a:ext cx="1782019" cy="159730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8" name="Content Placeholder 2"/>
          <p:cNvSpPr>
            <a:spLocks noGrp="1"/>
          </p:cNvSpPr>
          <p:nvPr>
            <p:ph idx="12"/>
          </p:nvPr>
        </p:nvSpPr>
        <p:spPr>
          <a:xfrm>
            <a:off x="8912305" y="591177"/>
            <a:ext cx="1933174" cy="730394"/>
          </a:xfrm>
        </p:spPr>
        <p:txBody>
          <a:bodyPr wrap="square">
            <a:noAutofit/>
          </a:bodyPr>
          <a:lstStyle>
            <a:lvl1pPr marL="0" indent="0" algn="ctr">
              <a:lnSpc>
                <a:spcPct val="100000"/>
              </a:lnSpc>
              <a:buNone/>
              <a:defRPr sz="15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0" name="Slide Number Placeholder 5"/>
          <p:cNvSpPr>
            <a:spLocks noGrp="1"/>
          </p:cNvSpPr>
          <p:nvPr>
            <p:ph type="sldNum" sz="quarter" idx="13"/>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245522346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15" name="Text Placeholder 3"/>
          <p:cNvSpPr>
            <a:spLocks noGrp="1"/>
          </p:cNvSpPr>
          <p:nvPr>
            <p:ph type="body" sz="half" idx="2"/>
          </p:nvPr>
        </p:nvSpPr>
        <p:spPr>
          <a:xfrm>
            <a:off x="6506868" y="1608880"/>
            <a:ext cx="5197062" cy="4548851"/>
          </a:xfrm>
        </p:spPr>
        <p:txBody>
          <a:bodyPr/>
          <a:lstStyle>
            <a:lvl1pPr marL="0" indent="0">
              <a:buNone/>
              <a:defRPr sz="16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20"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
        <p:nvSpPr>
          <p:cNvPr id="23" name="Content Placeholder 2"/>
          <p:cNvSpPr>
            <a:spLocks noGrp="1"/>
          </p:cNvSpPr>
          <p:nvPr>
            <p:ph idx="1"/>
          </p:nvPr>
        </p:nvSpPr>
        <p:spPr>
          <a:xfrm>
            <a:off x="362711" y="1622063"/>
            <a:ext cx="5839753" cy="4535668"/>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6292641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accent5"/>
                </a:solidFill>
              </a:defRPr>
            </a:lvl1pPr>
          </a:lstStyle>
          <a:p>
            <a:fld id="{0E8DC13E-CE99-4B07-ACA8-802F56D0CA2A}" type="slidenum">
              <a:rPr lang="en-US" smtClean="0"/>
              <a:pPr/>
              <a:t>‹#›</a:t>
            </a:fld>
            <a:endParaRPr lang="en-US" dirty="0"/>
          </a:p>
        </p:txBody>
      </p:sp>
      <p:sp>
        <p:nvSpPr>
          <p:cNvPr id="13" name="Content Placeholder 2"/>
          <p:cNvSpPr>
            <a:spLocks noGrp="1"/>
          </p:cNvSpPr>
          <p:nvPr>
            <p:ph idx="1"/>
          </p:nvPr>
        </p:nvSpPr>
        <p:spPr>
          <a:xfrm>
            <a:off x="533401" y="1604866"/>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5" name="Content Placeholder 2"/>
          <p:cNvSpPr>
            <a:spLocks noGrp="1"/>
          </p:cNvSpPr>
          <p:nvPr>
            <p:ph idx="13"/>
          </p:nvPr>
        </p:nvSpPr>
        <p:spPr>
          <a:xfrm>
            <a:off x="4327055"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6" name="Content Placeholder 2"/>
          <p:cNvSpPr>
            <a:spLocks noGrp="1"/>
          </p:cNvSpPr>
          <p:nvPr>
            <p:ph idx="14"/>
          </p:nvPr>
        </p:nvSpPr>
        <p:spPr>
          <a:xfrm>
            <a:off x="8120709" y="1604865"/>
            <a:ext cx="3543782" cy="4571999"/>
          </a:xfrm>
        </p:spPr>
        <p:txBody>
          <a:bodyPr>
            <a:normAutofit/>
          </a:bodyPr>
          <a:lstStyle>
            <a:lvl1pPr marL="0" indent="0" algn="l">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4111" y="180902"/>
            <a:ext cx="777240" cy="777240"/>
          </a:xfrm>
          <a:prstGeom prst="rect">
            <a:avLst/>
          </a:prstGeom>
        </p:spPr>
      </p:pic>
      <p:sp>
        <p:nvSpPr>
          <p:cNvPr id="9" name="Title 1"/>
          <p:cNvSpPr>
            <a:spLocks noGrp="1"/>
          </p:cNvSpPr>
          <p:nvPr>
            <p:ph type="title"/>
          </p:nvPr>
        </p:nvSpPr>
        <p:spPr>
          <a:xfrm>
            <a:off x="1107007" y="0"/>
            <a:ext cx="10557483" cy="1119673"/>
          </a:xfrm>
        </p:spPr>
        <p:txBody>
          <a:bodyPr>
            <a:normAutofit/>
          </a:bodyPr>
          <a:lstStyle>
            <a:lvl1pPr>
              <a:defRPr sz="3000" b="1">
                <a:solidFill>
                  <a:schemeClr val="bg1"/>
                </a:solidFill>
              </a:defRPr>
            </a:lvl1pPr>
          </a:lstStyle>
          <a:p>
            <a:endParaRPr lang="en-US" dirty="0"/>
          </a:p>
        </p:txBody>
      </p:sp>
    </p:spTree>
    <p:extLst>
      <p:ext uri="{BB962C8B-B14F-4D97-AF65-F5344CB8AC3E}">
        <p14:creationId xmlns:p14="http://schemas.microsoft.com/office/powerpoint/2010/main" val="176355430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20"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
        <p:nvSpPr>
          <p:cNvPr id="23" name="Content Placeholder 2"/>
          <p:cNvSpPr>
            <a:spLocks noGrp="1"/>
          </p:cNvSpPr>
          <p:nvPr>
            <p:ph idx="1"/>
          </p:nvPr>
        </p:nvSpPr>
        <p:spPr>
          <a:xfrm>
            <a:off x="362712" y="1622063"/>
            <a:ext cx="5604072" cy="4535668"/>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Content Placeholder 2"/>
          <p:cNvSpPr>
            <a:spLocks noGrp="1"/>
          </p:cNvSpPr>
          <p:nvPr>
            <p:ph idx="10"/>
          </p:nvPr>
        </p:nvSpPr>
        <p:spPr>
          <a:xfrm>
            <a:off x="6099859" y="1622063"/>
            <a:ext cx="5604072" cy="4535668"/>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6"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212755002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4_Title and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362711" y="279785"/>
            <a:ext cx="11485987" cy="4535668"/>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243689133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14" name="Picture Placeholder 2"/>
          <p:cNvSpPr>
            <a:spLocks noGrp="1"/>
          </p:cNvSpPr>
          <p:nvPr>
            <p:ph type="pic" idx="1"/>
          </p:nvPr>
        </p:nvSpPr>
        <p:spPr>
          <a:xfrm>
            <a:off x="362712" y="1608881"/>
            <a:ext cx="6003983" cy="4548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Text Placeholder 3"/>
          <p:cNvSpPr>
            <a:spLocks noGrp="1"/>
          </p:cNvSpPr>
          <p:nvPr>
            <p:ph type="body" sz="half" idx="2"/>
          </p:nvPr>
        </p:nvSpPr>
        <p:spPr>
          <a:xfrm>
            <a:off x="6506868" y="1608880"/>
            <a:ext cx="2528445" cy="4548851"/>
          </a:xfrm>
        </p:spPr>
        <p:txBody>
          <a:bodyPr/>
          <a:lstStyle>
            <a:lvl1pPr marL="0" indent="0">
              <a:buNone/>
              <a:defRPr sz="16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9" name="Text Placeholder 3"/>
          <p:cNvSpPr>
            <a:spLocks noGrp="1"/>
          </p:cNvSpPr>
          <p:nvPr>
            <p:ph type="body" sz="half" idx="10"/>
          </p:nvPr>
        </p:nvSpPr>
        <p:spPr>
          <a:xfrm>
            <a:off x="9175486" y="1608880"/>
            <a:ext cx="2528445" cy="4548851"/>
          </a:xfrm>
        </p:spPr>
        <p:txBody>
          <a:bodyPr/>
          <a:lstStyle>
            <a:lvl1pPr marL="0" indent="0">
              <a:buNone/>
              <a:defRPr sz="1600">
                <a:solidFill>
                  <a:schemeClr val="accent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20"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391012105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875" y="2152691"/>
            <a:ext cx="5839753" cy="4429884"/>
          </a:xfrm>
        </p:spPr>
        <p:txBody>
          <a:bodyPr wrap="square">
            <a:noAutofit/>
          </a:bodyPr>
          <a:lstStyle>
            <a:lvl1pPr marL="0" indent="0" algn="l">
              <a:lnSpc>
                <a:spcPct val="100000"/>
              </a:lnSpc>
              <a:buNone/>
              <a:defRPr sz="17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itle 1"/>
          <p:cNvSpPr>
            <a:spLocks noGrp="1"/>
          </p:cNvSpPr>
          <p:nvPr>
            <p:ph type="title"/>
          </p:nvPr>
        </p:nvSpPr>
        <p:spPr>
          <a:xfrm>
            <a:off x="456875" y="862595"/>
            <a:ext cx="6083300" cy="768579"/>
          </a:xfrm>
        </p:spPr>
        <p:txBody>
          <a:bodyPr>
            <a:normAutofit/>
          </a:bodyPr>
          <a:lstStyle>
            <a:lvl1pPr algn="l">
              <a:defRPr sz="54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40211872"/>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8629" y="2106391"/>
            <a:ext cx="5781876" cy="400110"/>
          </a:xfrm>
        </p:spPr>
        <p:txBody>
          <a:bodyPr wrap="square">
            <a:noAutofit/>
          </a:bodyPr>
          <a:lstStyle>
            <a:lvl1pPr marL="0" indent="0" algn="l">
              <a:lnSpc>
                <a:spcPct val="100000"/>
              </a:lnSpc>
              <a:buNone/>
              <a:defRPr sz="20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2" name="Title 1"/>
          <p:cNvSpPr>
            <a:spLocks noGrp="1"/>
          </p:cNvSpPr>
          <p:nvPr>
            <p:ph type="title"/>
          </p:nvPr>
        </p:nvSpPr>
        <p:spPr>
          <a:xfrm>
            <a:off x="5688629" y="816295"/>
            <a:ext cx="6083300" cy="768579"/>
          </a:xfrm>
        </p:spPr>
        <p:txBody>
          <a:bodyPr>
            <a:normAutofit/>
          </a:bodyPr>
          <a:lstStyle>
            <a:lvl1pPr algn="l">
              <a:defRPr sz="5400" b="1">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6733052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1632685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solidFill>
                <a:srgbClr val="3B5985"/>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srgbClr val="3B5985"/>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856632508"/>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319073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135543847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362711" y="279785"/>
            <a:ext cx="11341219" cy="1325563"/>
          </a:xfrm>
        </p:spPr>
        <p:txBody>
          <a:bodyPr>
            <a:normAutofit/>
          </a:bodyPr>
          <a:lstStyle>
            <a:lvl1pPr>
              <a:defRPr sz="5400" b="1"/>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9342121" y="6453686"/>
            <a:ext cx="2743200" cy="365125"/>
          </a:xfrm>
          <a:prstGeom prst="rect">
            <a:avLst/>
          </a:prstGeom>
        </p:spPr>
        <p:txBody>
          <a:bodyPr/>
          <a:lstStyle>
            <a:lvl1pPr algn="r">
              <a:defRPr sz="1200">
                <a:solidFill>
                  <a:schemeClr val="tx2"/>
                </a:solidFill>
              </a:defRPr>
            </a:lvl1pPr>
          </a:lstStyle>
          <a:p>
            <a:fld id="{0E8DC13E-CE99-4B07-ACA8-802F56D0CA2A}" type="slidenum">
              <a:rPr lang="en-US" smtClean="0">
                <a:solidFill>
                  <a:srgbClr val="3B5985"/>
                </a:solidFill>
              </a:rPr>
              <a:pPr/>
              <a:t>‹#›</a:t>
            </a:fld>
            <a:endParaRPr lang="en-US" dirty="0">
              <a:solidFill>
                <a:srgbClr val="3B5985"/>
              </a:solidFill>
            </a:endParaRPr>
          </a:p>
        </p:txBody>
      </p:sp>
    </p:spTree>
    <p:extLst>
      <p:ext uri="{BB962C8B-B14F-4D97-AF65-F5344CB8AC3E}">
        <p14:creationId xmlns:p14="http://schemas.microsoft.com/office/powerpoint/2010/main" val="12762168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oleObject" Target="../embeddings/oleObject3.bin"/><Relationship Id="rId12" Type="http://schemas.openxmlformats.org/officeDocument/2006/relationships/image" Target="../media/image22.emf"/><Relationship Id="rId13" Type="http://schemas.openxmlformats.org/officeDocument/2006/relationships/image" Target="../media/image29.jpeg"/><Relationship Id="rId14" Type="http://schemas.openxmlformats.org/officeDocument/2006/relationships/image" Target="../media/image5.png"/><Relationship Id="rId1" Type="http://schemas.openxmlformats.org/officeDocument/2006/relationships/slideLayout" Target="../slideLayouts/slideLayout143.xml"/><Relationship Id="rId2" Type="http://schemas.openxmlformats.org/officeDocument/2006/relationships/slideLayout" Target="../slideLayouts/slideLayout144.xml"/><Relationship Id="rId3" Type="http://schemas.openxmlformats.org/officeDocument/2006/relationships/slideLayout" Target="../slideLayouts/slideLayout145.xml"/><Relationship Id="rId4" Type="http://schemas.openxmlformats.org/officeDocument/2006/relationships/slideLayout" Target="../slideLayouts/slideLayout146.xml"/><Relationship Id="rId5" Type="http://schemas.openxmlformats.org/officeDocument/2006/relationships/slideLayout" Target="../slideLayouts/slideLayout147.xml"/><Relationship Id="rId6" Type="http://schemas.openxmlformats.org/officeDocument/2006/relationships/slideLayout" Target="../slideLayouts/slideLayout148.xml"/><Relationship Id="rId7" Type="http://schemas.openxmlformats.org/officeDocument/2006/relationships/theme" Target="../theme/theme10.xml"/><Relationship Id="rId8" Type="http://schemas.openxmlformats.org/officeDocument/2006/relationships/vmlDrawing" Target="../drawings/vmlDrawing3.vml"/><Relationship Id="rId9" Type="http://schemas.openxmlformats.org/officeDocument/2006/relationships/tags" Target="../tags/tag4.xml"/><Relationship Id="rId10" Type="http://schemas.openxmlformats.org/officeDocument/2006/relationships/image" Target="../media/image28.jpg"/></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59.xml"/><Relationship Id="rId12" Type="http://schemas.openxmlformats.org/officeDocument/2006/relationships/slideLayout" Target="../slideLayouts/slideLayout160.xml"/><Relationship Id="rId13" Type="http://schemas.openxmlformats.org/officeDocument/2006/relationships/slideLayout" Target="../slideLayouts/slideLayout161.xml"/><Relationship Id="rId14" Type="http://schemas.openxmlformats.org/officeDocument/2006/relationships/theme" Target="../theme/theme11.xml"/><Relationship Id="rId15" Type="http://schemas.openxmlformats.org/officeDocument/2006/relationships/image" Target="../media/image32.jpeg"/><Relationship Id="rId1" Type="http://schemas.openxmlformats.org/officeDocument/2006/relationships/slideLayout" Target="../slideLayouts/slideLayout149.xml"/><Relationship Id="rId2" Type="http://schemas.openxmlformats.org/officeDocument/2006/relationships/slideLayout" Target="../slideLayouts/slideLayout150.xml"/><Relationship Id="rId3" Type="http://schemas.openxmlformats.org/officeDocument/2006/relationships/slideLayout" Target="../slideLayouts/slideLayout151.xml"/><Relationship Id="rId4" Type="http://schemas.openxmlformats.org/officeDocument/2006/relationships/slideLayout" Target="../slideLayouts/slideLayout152.xml"/><Relationship Id="rId5" Type="http://schemas.openxmlformats.org/officeDocument/2006/relationships/slideLayout" Target="../slideLayouts/slideLayout153.xml"/><Relationship Id="rId6" Type="http://schemas.openxmlformats.org/officeDocument/2006/relationships/slideLayout" Target="../slideLayouts/slideLayout154.xml"/><Relationship Id="rId7" Type="http://schemas.openxmlformats.org/officeDocument/2006/relationships/slideLayout" Target="../slideLayouts/slideLayout155.xml"/><Relationship Id="rId8" Type="http://schemas.openxmlformats.org/officeDocument/2006/relationships/slideLayout" Target="../slideLayouts/slideLayout156.xml"/><Relationship Id="rId9" Type="http://schemas.openxmlformats.org/officeDocument/2006/relationships/slideLayout" Target="../slideLayouts/slideLayout157.xml"/><Relationship Id="rId10" Type="http://schemas.openxmlformats.org/officeDocument/2006/relationships/slideLayout" Target="../slideLayouts/slideLayout158.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13.png"/><Relationship Id="rId1" Type="http://schemas.openxmlformats.org/officeDocument/2006/relationships/slideLayout" Target="../slideLayouts/slideLayout162.xml"/><Relationship Id="rId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65.xml"/><Relationship Id="rId4" Type="http://schemas.openxmlformats.org/officeDocument/2006/relationships/slideLayout" Target="../slideLayouts/slideLayout166.xml"/><Relationship Id="rId5" Type="http://schemas.openxmlformats.org/officeDocument/2006/relationships/slideLayout" Target="../slideLayouts/slideLayout167.xml"/><Relationship Id="rId6" Type="http://schemas.openxmlformats.org/officeDocument/2006/relationships/theme" Target="../theme/theme13.xml"/><Relationship Id="rId1" Type="http://schemas.openxmlformats.org/officeDocument/2006/relationships/slideLayout" Target="../slideLayouts/slideLayout163.xml"/><Relationship Id="rId2" Type="http://schemas.openxmlformats.org/officeDocument/2006/relationships/slideLayout" Target="../slideLayouts/slideLayout164.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76.xml"/><Relationship Id="rId20" Type="http://schemas.openxmlformats.org/officeDocument/2006/relationships/slideLayout" Target="../slideLayouts/slideLayout187.xml"/><Relationship Id="rId21" Type="http://schemas.openxmlformats.org/officeDocument/2006/relationships/slideLayout" Target="../slideLayouts/slideLayout188.xml"/><Relationship Id="rId22" Type="http://schemas.openxmlformats.org/officeDocument/2006/relationships/slideLayout" Target="../slideLayouts/slideLayout189.xml"/><Relationship Id="rId23" Type="http://schemas.openxmlformats.org/officeDocument/2006/relationships/slideLayout" Target="../slideLayouts/slideLayout190.xml"/><Relationship Id="rId24" Type="http://schemas.openxmlformats.org/officeDocument/2006/relationships/slideLayout" Target="../slideLayouts/slideLayout191.xml"/><Relationship Id="rId25" Type="http://schemas.openxmlformats.org/officeDocument/2006/relationships/slideLayout" Target="../slideLayouts/slideLayout192.xml"/><Relationship Id="rId26" Type="http://schemas.openxmlformats.org/officeDocument/2006/relationships/slideLayout" Target="../slideLayouts/slideLayout193.xml"/><Relationship Id="rId27" Type="http://schemas.openxmlformats.org/officeDocument/2006/relationships/slideLayout" Target="../slideLayouts/slideLayout194.xml"/><Relationship Id="rId28" Type="http://schemas.openxmlformats.org/officeDocument/2006/relationships/theme" Target="../theme/theme14.xml"/><Relationship Id="rId29" Type="http://schemas.openxmlformats.org/officeDocument/2006/relationships/image" Target="../media/image37.jpeg"/><Relationship Id="rId10" Type="http://schemas.openxmlformats.org/officeDocument/2006/relationships/slideLayout" Target="../slideLayouts/slideLayout177.xml"/><Relationship Id="rId11" Type="http://schemas.openxmlformats.org/officeDocument/2006/relationships/slideLayout" Target="../slideLayouts/slideLayout178.xml"/><Relationship Id="rId12" Type="http://schemas.openxmlformats.org/officeDocument/2006/relationships/slideLayout" Target="../slideLayouts/slideLayout179.xml"/><Relationship Id="rId13" Type="http://schemas.openxmlformats.org/officeDocument/2006/relationships/slideLayout" Target="../slideLayouts/slideLayout180.xml"/><Relationship Id="rId14" Type="http://schemas.openxmlformats.org/officeDocument/2006/relationships/slideLayout" Target="../slideLayouts/slideLayout181.xml"/><Relationship Id="rId15" Type="http://schemas.openxmlformats.org/officeDocument/2006/relationships/slideLayout" Target="../slideLayouts/slideLayout182.xml"/><Relationship Id="rId16" Type="http://schemas.openxmlformats.org/officeDocument/2006/relationships/slideLayout" Target="../slideLayouts/slideLayout183.xml"/><Relationship Id="rId17" Type="http://schemas.openxmlformats.org/officeDocument/2006/relationships/slideLayout" Target="../slideLayouts/slideLayout184.xml"/><Relationship Id="rId18" Type="http://schemas.openxmlformats.org/officeDocument/2006/relationships/slideLayout" Target="../slideLayouts/slideLayout185.xml"/><Relationship Id="rId19" Type="http://schemas.openxmlformats.org/officeDocument/2006/relationships/slideLayout" Target="../slideLayouts/slideLayout186.xml"/><Relationship Id="rId1" Type="http://schemas.openxmlformats.org/officeDocument/2006/relationships/slideLayout" Target="../slideLayouts/slideLayout168.xml"/><Relationship Id="rId2" Type="http://schemas.openxmlformats.org/officeDocument/2006/relationships/slideLayout" Target="../slideLayouts/slideLayout169.xml"/><Relationship Id="rId3" Type="http://schemas.openxmlformats.org/officeDocument/2006/relationships/slideLayout" Target="../slideLayouts/slideLayout170.xml"/><Relationship Id="rId4" Type="http://schemas.openxmlformats.org/officeDocument/2006/relationships/slideLayout" Target="../slideLayouts/slideLayout171.xml"/><Relationship Id="rId5" Type="http://schemas.openxmlformats.org/officeDocument/2006/relationships/slideLayout" Target="../slideLayouts/slideLayout172.xml"/><Relationship Id="rId6" Type="http://schemas.openxmlformats.org/officeDocument/2006/relationships/slideLayout" Target="../slideLayouts/slideLayout173.xml"/><Relationship Id="rId7" Type="http://schemas.openxmlformats.org/officeDocument/2006/relationships/slideLayout" Target="../slideLayouts/slideLayout174.xml"/><Relationship Id="rId8" Type="http://schemas.openxmlformats.org/officeDocument/2006/relationships/slideLayout" Target="../slideLayouts/slideLayout175.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203.xml"/><Relationship Id="rId20" Type="http://schemas.openxmlformats.org/officeDocument/2006/relationships/slideLayout" Target="../slideLayouts/slideLayout214.xml"/><Relationship Id="rId21" Type="http://schemas.openxmlformats.org/officeDocument/2006/relationships/slideLayout" Target="../slideLayouts/slideLayout215.xml"/><Relationship Id="rId22" Type="http://schemas.openxmlformats.org/officeDocument/2006/relationships/slideLayout" Target="../slideLayouts/slideLayout216.xml"/><Relationship Id="rId23" Type="http://schemas.openxmlformats.org/officeDocument/2006/relationships/slideLayout" Target="../slideLayouts/slideLayout217.xml"/><Relationship Id="rId24" Type="http://schemas.openxmlformats.org/officeDocument/2006/relationships/slideLayout" Target="../slideLayouts/slideLayout218.xml"/><Relationship Id="rId25" Type="http://schemas.openxmlformats.org/officeDocument/2006/relationships/slideLayout" Target="../slideLayouts/slideLayout219.xml"/><Relationship Id="rId26" Type="http://schemas.openxmlformats.org/officeDocument/2006/relationships/slideLayout" Target="../slideLayouts/slideLayout220.xml"/><Relationship Id="rId27" Type="http://schemas.openxmlformats.org/officeDocument/2006/relationships/slideLayout" Target="../slideLayouts/slideLayout221.xml"/><Relationship Id="rId28" Type="http://schemas.openxmlformats.org/officeDocument/2006/relationships/slideLayout" Target="../slideLayouts/slideLayout222.xml"/><Relationship Id="rId29" Type="http://schemas.openxmlformats.org/officeDocument/2006/relationships/theme" Target="../theme/theme15.xml"/><Relationship Id="rId30" Type="http://schemas.openxmlformats.org/officeDocument/2006/relationships/image" Target="../media/image37.jpeg"/><Relationship Id="rId10" Type="http://schemas.openxmlformats.org/officeDocument/2006/relationships/slideLayout" Target="../slideLayouts/slideLayout204.xml"/><Relationship Id="rId11" Type="http://schemas.openxmlformats.org/officeDocument/2006/relationships/slideLayout" Target="../slideLayouts/slideLayout205.xml"/><Relationship Id="rId12" Type="http://schemas.openxmlformats.org/officeDocument/2006/relationships/slideLayout" Target="../slideLayouts/slideLayout206.xml"/><Relationship Id="rId13" Type="http://schemas.openxmlformats.org/officeDocument/2006/relationships/slideLayout" Target="../slideLayouts/slideLayout207.xml"/><Relationship Id="rId14" Type="http://schemas.openxmlformats.org/officeDocument/2006/relationships/slideLayout" Target="../slideLayouts/slideLayout208.xml"/><Relationship Id="rId15" Type="http://schemas.openxmlformats.org/officeDocument/2006/relationships/slideLayout" Target="../slideLayouts/slideLayout209.xml"/><Relationship Id="rId16" Type="http://schemas.openxmlformats.org/officeDocument/2006/relationships/slideLayout" Target="../slideLayouts/slideLayout210.xml"/><Relationship Id="rId17" Type="http://schemas.openxmlformats.org/officeDocument/2006/relationships/slideLayout" Target="../slideLayouts/slideLayout211.xml"/><Relationship Id="rId18" Type="http://schemas.openxmlformats.org/officeDocument/2006/relationships/slideLayout" Target="../slideLayouts/slideLayout212.xml"/><Relationship Id="rId19" Type="http://schemas.openxmlformats.org/officeDocument/2006/relationships/slideLayout" Target="../slideLayouts/slideLayout213.xml"/><Relationship Id="rId1" Type="http://schemas.openxmlformats.org/officeDocument/2006/relationships/slideLayout" Target="../slideLayouts/slideLayout195.xml"/><Relationship Id="rId2" Type="http://schemas.openxmlformats.org/officeDocument/2006/relationships/slideLayout" Target="../slideLayouts/slideLayout196.xml"/><Relationship Id="rId3" Type="http://schemas.openxmlformats.org/officeDocument/2006/relationships/slideLayout" Target="../slideLayouts/slideLayout197.xml"/><Relationship Id="rId4" Type="http://schemas.openxmlformats.org/officeDocument/2006/relationships/slideLayout" Target="../slideLayouts/slideLayout198.xml"/><Relationship Id="rId5" Type="http://schemas.openxmlformats.org/officeDocument/2006/relationships/slideLayout" Target="../slideLayouts/slideLayout199.xml"/><Relationship Id="rId6" Type="http://schemas.openxmlformats.org/officeDocument/2006/relationships/slideLayout" Target="../slideLayouts/slideLayout200.xml"/><Relationship Id="rId7" Type="http://schemas.openxmlformats.org/officeDocument/2006/relationships/slideLayout" Target="../slideLayouts/slideLayout201.xml"/><Relationship Id="rId8" Type="http://schemas.openxmlformats.org/officeDocument/2006/relationships/slideLayout" Target="../slideLayouts/slideLayout202.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225.xml"/><Relationship Id="rId4" Type="http://schemas.openxmlformats.org/officeDocument/2006/relationships/slideLayout" Target="../slideLayouts/slideLayout226.xml"/><Relationship Id="rId5" Type="http://schemas.openxmlformats.org/officeDocument/2006/relationships/theme" Target="../theme/theme16.xml"/><Relationship Id="rId1" Type="http://schemas.openxmlformats.org/officeDocument/2006/relationships/slideLayout" Target="../slideLayouts/slideLayout223.xml"/><Relationship Id="rId2" Type="http://schemas.openxmlformats.org/officeDocument/2006/relationships/slideLayout" Target="../slideLayouts/slideLayout224.xml"/></Relationships>
</file>

<file path=ppt/slideMasters/_rels/slideMaster17.xml.rels><?xml version="1.0" encoding="UTF-8" standalone="yes"?>
<Relationships xmlns="http://schemas.openxmlformats.org/package/2006/relationships"><Relationship Id="rId1" Type="http://schemas.openxmlformats.org/officeDocument/2006/relationships/slideLayout" Target="../slideLayouts/slideLayout227.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238.xml"/><Relationship Id="rId12" Type="http://schemas.openxmlformats.org/officeDocument/2006/relationships/slideLayout" Target="../slideLayouts/slideLayout239.xml"/><Relationship Id="rId13" Type="http://schemas.openxmlformats.org/officeDocument/2006/relationships/slideLayout" Target="../slideLayouts/slideLayout240.xml"/><Relationship Id="rId14" Type="http://schemas.openxmlformats.org/officeDocument/2006/relationships/slideLayout" Target="../slideLayouts/slideLayout241.xml"/><Relationship Id="rId15" Type="http://schemas.openxmlformats.org/officeDocument/2006/relationships/theme" Target="../theme/theme18.xml"/><Relationship Id="rId16" Type="http://schemas.openxmlformats.org/officeDocument/2006/relationships/image" Target="../media/image1.jpeg"/><Relationship Id="rId1" Type="http://schemas.openxmlformats.org/officeDocument/2006/relationships/slideLayout" Target="../slideLayouts/slideLayout228.xml"/><Relationship Id="rId2" Type="http://schemas.openxmlformats.org/officeDocument/2006/relationships/slideLayout" Target="../slideLayouts/slideLayout229.xml"/><Relationship Id="rId3" Type="http://schemas.openxmlformats.org/officeDocument/2006/relationships/slideLayout" Target="../slideLayouts/slideLayout230.xml"/><Relationship Id="rId4" Type="http://schemas.openxmlformats.org/officeDocument/2006/relationships/slideLayout" Target="../slideLayouts/slideLayout231.xml"/><Relationship Id="rId5" Type="http://schemas.openxmlformats.org/officeDocument/2006/relationships/slideLayout" Target="../slideLayouts/slideLayout232.xml"/><Relationship Id="rId6" Type="http://schemas.openxmlformats.org/officeDocument/2006/relationships/slideLayout" Target="../slideLayouts/slideLayout233.xml"/><Relationship Id="rId7" Type="http://schemas.openxmlformats.org/officeDocument/2006/relationships/slideLayout" Target="../slideLayouts/slideLayout234.xml"/><Relationship Id="rId8" Type="http://schemas.openxmlformats.org/officeDocument/2006/relationships/slideLayout" Target="../slideLayouts/slideLayout235.xml"/><Relationship Id="rId9" Type="http://schemas.openxmlformats.org/officeDocument/2006/relationships/slideLayout" Target="../slideLayouts/slideLayout236.xml"/><Relationship Id="rId10" Type="http://schemas.openxmlformats.org/officeDocument/2006/relationships/slideLayout" Target="../slideLayouts/slideLayout237.xml"/></Relationships>
</file>

<file path=ppt/slideMasters/_rels/slideMaster19.xml.rels><?xml version="1.0" encoding="UTF-8" standalone="yes"?>
<Relationships xmlns="http://schemas.openxmlformats.org/package/2006/relationships"><Relationship Id="rId13" Type="http://schemas.openxmlformats.org/officeDocument/2006/relationships/slideLayout" Target="../slideLayouts/slideLayout254.xml"/><Relationship Id="rId14" Type="http://schemas.openxmlformats.org/officeDocument/2006/relationships/slideLayout" Target="../slideLayouts/slideLayout255.xml"/><Relationship Id="rId15" Type="http://schemas.openxmlformats.org/officeDocument/2006/relationships/slideLayout" Target="../slideLayouts/slideLayout256.xml"/><Relationship Id="rId16" Type="http://schemas.openxmlformats.org/officeDocument/2006/relationships/slideLayout" Target="../slideLayouts/slideLayout257.xml"/><Relationship Id="rId17" Type="http://schemas.openxmlformats.org/officeDocument/2006/relationships/slideLayout" Target="../slideLayouts/slideLayout258.xml"/><Relationship Id="rId18" Type="http://schemas.openxmlformats.org/officeDocument/2006/relationships/slideLayout" Target="../slideLayouts/slideLayout259.xml"/><Relationship Id="rId19" Type="http://schemas.openxmlformats.org/officeDocument/2006/relationships/slideLayout" Target="../slideLayouts/slideLayout260.xml"/><Relationship Id="rId50" Type="http://schemas.openxmlformats.org/officeDocument/2006/relationships/slideLayout" Target="../slideLayouts/slideLayout291.xml"/><Relationship Id="rId51" Type="http://schemas.openxmlformats.org/officeDocument/2006/relationships/slideLayout" Target="../slideLayouts/slideLayout292.xml"/><Relationship Id="rId52" Type="http://schemas.openxmlformats.org/officeDocument/2006/relationships/slideLayout" Target="../slideLayouts/slideLayout293.xml"/><Relationship Id="rId53" Type="http://schemas.openxmlformats.org/officeDocument/2006/relationships/slideLayout" Target="../slideLayouts/slideLayout294.xml"/><Relationship Id="rId54" Type="http://schemas.openxmlformats.org/officeDocument/2006/relationships/slideLayout" Target="../slideLayouts/slideLayout295.xml"/><Relationship Id="rId55" Type="http://schemas.openxmlformats.org/officeDocument/2006/relationships/theme" Target="../theme/theme19.xml"/><Relationship Id="rId40" Type="http://schemas.openxmlformats.org/officeDocument/2006/relationships/slideLayout" Target="../slideLayouts/slideLayout281.xml"/><Relationship Id="rId41" Type="http://schemas.openxmlformats.org/officeDocument/2006/relationships/slideLayout" Target="../slideLayouts/slideLayout282.xml"/><Relationship Id="rId42" Type="http://schemas.openxmlformats.org/officeDocument/2006/relationships/slideLayout" Target="../slideLayouts/slideLayout283.xml"/><Relationship Id="rId43" Type="http://schemas.openxmlformats.org/officeDocument/2006/relationships/slideLayout" Target="../slideLayouts/slideLayout284.xml"/><Relationship Id="rId44" Type="http://schemas.openxmlformats.org/officeDocument/2006/relationships/slideLayout" Target="../slideLayouts/slideLayout285.xml"/><Relationship Id="rId45" Type="http://schemas.openxmlformats.org/officeDocument/2006/relationships/slideLayout" Target="../slideLayouts/slideLayout286.xml"/><Relationship Id="rId46" Type="http://schemas.openxmlformats.org/officeDocument/2006/relationships/slideLayout" Target="../slideLayouts/slideLayout287.xml"/><Relationship Id="rId47" Type="http://schemas.openxmlformats.org/officeDocument/2006/relationships/slideLayout" Target="../slideLayouts/slideLayout288.xml"/><Relationship Id="rId48" Type="http://schemas.openxmlformats.org/officeDocument/2006/relationships/slideLayout" Target="../slideLayouts/slideLayout289.xml"/><Relationship Id="rId49" Type="http://schemas.openxmlformats.org/officeDocument/2006/relationships/slideLayout" Target="../slideLayouts/slideLayout290.xml"/><Relationship Id="rId1" Type="http://schemas.openxmlformats.org/officeDocument/2006/relationships/slideLayout" Target="../slideLayouts/slideLayout242.xml"/><Relationship Id="rId2" Type="http://schemas.openxmlformats.org/officeDocument/2006/relationships/slideLayout" Target="../slideLayouts/slideLayout243.xml"/><Relationship Id="rId3" Type="http://schemas.openxmlformats.org/officeDocument/2006/relationships/slideLayout" Target="../slideLayouts/slideLayout244.xml"/><Relationship Id="rId4" Type="http://schemas.openxmlformats.org/officeDocument/2006/relationships/slideLayout" Target="../slideLayouts/slideLayout245.xml"/><Relationship Id="rId5" Type="http://schemas.openxmlformats.org/officeDocument/2006/relationships/slideLayout" Target="../slideLayouts/slideLayout246.xml"/><Relationship Id="rId6" Type="http://schemas.openxmlformats.org/officeDocument/2006/relationships/slideLayout" Target="../slideLayouts/slideLayout247.xml"/><Relationship Id="rId7" Type="http://schemas.openxmlformats.org/officeDocument/2006/relationships/slideLayout" Target="../slideLayouts/slideLayout248.xml"/><Relationship Id="rId8" Type="http://schemas.openxmlformats.org/officeDocument/2006/relationships/slideLayout" Target="../slideLayouts/slideLayout249.xml"/><Relationship Id="rId9" Type="http://schemas.openxmlformats.org/officeDocument/2006/relationships/slideLayout" Target="../slideLayouts/slideLayout250.xml"/><Relationship Id="rId30" Type="http://schemas.openxmlformats.org/officeDocument/2006/relationships/slideLayout" Target="../slideLayouts/slideLayout271.xml"/><Relationship Id="rId31" Type="http://schemas.openxmlformats.org/officeDocument/2006/relationships/slideLayout" Target="../slideLayouts/slideLayout272.xml"/><Relationship Id="rId32" Type="http://schemas.openxmlformats.org/officeDocument/2006/relationships/slideLayout" Target="../slideLayouts/slideLayout273.xml"/><Relationship Id="rId33" Type="http://schemas.openxmlformats.org/officeDocument/2006/relationships/slideLayout" Target="../slideLayouts/slideLayout274.xml"/><Relationship Id="rId34" Type="http://schemas.openxmlformats.org/officeDocument/2006/relationships/slideLayout" Target="../slideLayouts/slideLayout275.xml"/><Relationship Id="rId35" Type="http://schemas.openxmlformats.org/officeDocument/2006/relationships/slideLayout" Target="../slideLayouts/slideLayout276.xml"/><Relationship Id="rId36" Type="http://schemas.openxmlformats.org/officeDocument/2006/relationships/slideLayout" Target="../slideLayouts/slideLayout277.xml"/><Relationship Id="rId37" Type="http://schemas.openxmlformats.org/officeDocument/2006/relationships/slideLayout" Target="../slideLayouts/slideLayout278.xml"/><Relationship Id="rId38" Type="http://schemas.openxmlformats.org/officeDocument/2006/relationships/slideLayout" Target="../slideLayouts/slideLayout279.xml"/><Relationship Id="rId39" Type="http://schemas.openxmlformats.org/officeDocument/2006/relationships/slideLayout" Target="../slideLayouts/slideLayout280.xml"/><Relationship Id="rId20" Type="http://schemas.openxmlformats.org/officeDocument/2006/relationships/slideLayout" Target="../slideLayouts/slideLayout261.xml"/><Relationship Id="rId21" Type="http://schemas.openxmlformats.org/officeDocument/2006/relationships/slideLayout" Target="../slideLayouts/slideLayout262.xml"/><Relationship Id="rId22" Type="http://schemas.openxmlformats.org/officeDocument/2006/relationships/slideLayout" Target="../slideLayouts/slideLayout263.xml"/><Relationship Id="rId23" Type="http://schemas.openxmlformats.org/officeDocument/2006/relationships/slideLayout" Target="../slideLayouts/slideLayout264.xml"/><Relationship Id="rId24" Type="http://schemas.openxmlformats.org/officeDocument/2006/relationships/slideLayout" Target="../slideLayouts/slideLayout265.xml"/><Relationship Id="rId25" Type="http://schemas.openxmlformats.org/officeDocument/2006/relationships/slideLayout" Target="../slideLayouts/slideLayout266.xml"/><Relationship Id="rId26" Type="http://schemas.openxmlformats.org/officeDocument/2006/relationships/slideLayout" Target="../slideLayouts/slideLayout267.xml"/><Relationship Id="rId27" Type="http://schemas.openxmlformats.org/officeDocument/2006/relationships/slideLayout" Target="../slideLayouts/slideLayout268.xml"/><Relationship Id="rId28" Type="http://schemas.openxmlformats.org/officeDocument/2006/relationships/slideLayout" Target="../slideLayouts/slideLayout269.xml"/><Relationship Id="rId29" Type="http://schemas.openxmlformats.org/officeDocument/2006/relationships/slideLayout" Target="../slideLayouts/slideLayout270.xml"/><Relationship Id="rId10" Type="http://schemas.openxmlformats.org/officeDocument/2006/relationships/slideLayout" Target="../slideLayouts/slideLayout251.xml"/><Relationship Id="rId11" Type="http://schemas.openxmlformats.org/officeDocument/2006/relationships/slideLayout" Target="../slideLayouts/slideLayout252.xml"/><Relationship Id="rId12" Type="http://schemas.openxmlformats.org/officeDocument/2006/relationships/slideLayout" Target="../slideLayouts/slideLayout25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theme" Target="../theme/theme2.xml"/><Relationship Id="rId14" Type="http://schemas.openxmlformats.org/officeDocument/2006/relationships/image" Target="../media/image6.jpe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306.xml"/><Relationship Id="rId12" Type="http://schemas.openxmlformats.org/officeDocument/2006/relationships/slideLayout" Target="../slideLayouts/slideLayout307.xml"/><Relationship Id="rId13" Type="http://schemas.openxmlformats.org/officeDocument/2006/relationships/slideLayout" Target="../slideLayouts/slideLayout308.xml"/><Relationship Id="rId14" Type="http://schemas.openxmlformats.org/officeDocument/2006/relationships/theme" Target="../theme/theme20.xml"/><Relationship Id="rId15" Type="http://schemas.openxmlformats.org/officeDocument/2006/relationships/image" Target="../media/image1.jpeg"/><Relationship Id="rId1" Type="http://schemas.openxmlformats.org/officeDocument/2006/relationships/slideLayout" Target="../slideLayouts/slideLayout296.xml"/><Relationship Id="rId2" Type="http://schemas.openxmlformats.org/officeDocument/2006/relationships/slideLayout" Target="../slideLayouts/slideLayout297.xml"/><Relationship Id="rId3" Type="http://schemas.openxmlformats.org/officeDocument/2006/relationships/slideLayout" Target="../slideLayouts/slideLayout298.xml"/><Relationship Id="rId4" Type="http://schemas.openxmlformats.org/officeDocument/2006/relationships/slideLayout" Target="../slideLayouts/slideLayout299.xml"/><Relationship Id="rId5" Type="http://schemas.openxmlformats.org/officeDocument/2006/relationships/slideLayout" Target="../slideLayouts/slideLayout300.xml"/><Relationship Id="rId6" Type="http://schemas.openxmlformats.org/officeDocument/2006/relationships/slideLayout" Target="../slideLayouts/slideLayout301.xml"/><Relationship Id="rId7" Type="http://schemas.openxmlformats.org/officeDocument/2006/relationships/slideLayout" Target="../slideLayouts/slideLayout302.xml"/><Relationship Id="rId8" Type="http://schemas.openxmlformats.org/officeDocument/2006/relationships/slideLayout" Target="../slideLayouts/slideLayout303.xml"/><Relationship Id="rId9" Type="http://schemas.openxmlformats.org/officeDocument/2006/relationships/slideLayout" Target="../slideLayouts/slideLayout304.xml"/><Relationship Id="rId10" Type="http://schemas.openxmlformats.org/officeDocument/2006/relationships/slideLayout" Target="../slideLayouts/slideLayout305.xml"/></Relationships>
</file>

<file path=ppt/slideMasters/_rels/slideMaster21.xml.rels><?xml version="1.0" encoding="UTF-8" standalone="yes"?>
<Relationships xmlns="http://schemas.openxmlformats.org/package/2006/relationships"><Relationship Id="rId1" Type="http://schemas.openxmlformats.org/officeDocument/2006/relationships/slideLayout" Target="../slideLayouts/slideLayout309.xml"/><Relationship Id="rId2"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slideLayout" Target="../slideLayouts/slideLayout321.xml"/><Relationship Id="rId13" Type="http://schemas.openxmlformats.org/officeDocument/2006/relationships/slideLayout" Target="../slideLayouts/slideLayout322.xml"/><Relationship Id="rId14" Type="http://schemas.openxmlformats.org/officeDocument/2006/relationships/slideLayout" Target="../slideLayouts/slideLayout323.xml"/><Relationship Id="rId15" Type="http://schemas.openxmlformats.org/officeDocument/2006/relationships/slideLayout" Target="../slideLayouts/slideLayout324.xml"/><Relationship Id="rId16" Type="http://schemas.openxmlformats.org/officeDocument/2006/relationships/slideLayout" Target="../slideLayouts/slideLayout325.xml"/><Relationship Id="rId17" Type="http://schemas.openxmlformats.org/officeDocument/2006/relationships/slideLayout" Target="../slideLayouts/slideLayout326.xml"/><Relationship Id="rId18" Type="http://schemas.openxmlformats.org/officeDocument/2006/relationships/slideLayout" Target="../slideLayouts/slideLayout327.xml"/><Relationship Id="rId19" Type="http://schemas.openxmlformats.org/officeDocument/2006/relationships/theme" Target="../theme/theme22.xml"/><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23.xml.rels><?xml version="1.0" encoding="UTF-8" standalone="yes"?>
<Relationships xmlns="http://schemas.openxmlformats.org/package/2006/relationships"><Relationship Id="rId20" Type="http://schemas.openxmlformats.org/officeDocument/2006/relationships/slideLayout" Target="../slideLayouts/slideLayout347.xml"/><Relationship Id="rId21" Type="http://schemas.openxmlformats.org/officeDocument/2006/relationships/slideLayout" Target="../slideLayouts/slideLayout348.xml"/><Relationship Id="rId22" Type="http://schemas.openxmlformats.org/officeDocument/2006/relationships/slideLayout" Target="../slideLayouts/slideLayout349.xml"/><Relationship Id="rId23" Type="http://schemas.openxmlformats.org/officeDocument/2006/relationships/slideLayout" Target="../slideLayouts/slideLayout350.xml"/><Relationship Id="rId24" Type="http://schemas.openxmlformats.org/officeDocument/2006/relationships/slideLayout" Target="../slideLayouts/slideLayout351.xml"/><Relationship Id="rId25" Type="http://schemas.openxmlformats.org/officeDocument/2006/relationships/slideLayout" Target="../slideLayouts/slideLayout352.xml"/><Relationship Id="rId26" Type="http://schemas.openxmlformats.org/officeDocument/2006/relationships/slideLayout" Target="../slideLayouts/slideLayout353.xml"/><Relationship Id="rId27" Type="http://schemas.openxmlformats.org/officeDocument/2006/relationships/slideLayout" Target="../slideLayouts/slideLayout354.xml"/><Relationship Id="rId28" Type="http://schemas.openxmlformats.org/officeDocument/2006/relationships/slideLayout" Target="../slideLayouts/slideLayout355.xml"/><Relationship Id="rId29" Type="http://schemas.openxmlformats.org/officeDocument/2006/relationships/slideLayout" Target="../slideLayouts/slideLayout356.xml"/><Relationship Id="rId1" Type="http://schemas.openxmlformats.org/officeDocument/2006/relationships/slideLayout" Target="../slideLayouts/slideLayout328.xml"/><Relationship Id="rId2" Type="http://schemas.openxmlformats.org/officeDocument/2006/relationships/slideLayout" Target="../slideLayouts/slideLayout329.xml"/><Relationship Id="rId3" Type="http://schemas.openxmlformats.org/officeDocument/2006/relationships/slideLayout" Target="../slideLayouts/slideLayout330.xml"/><Relationship Id="rId4" Type="http://schemas.openxmlformats.org/officeDocument/2006/relationships/slideLayout" Target="../slideLayouts/slideLayout331.xml"/><Relationship Id="rId5" Type="http://schemas.openxmlformats.org/officeDocument/2006/relationships/slideLayout" Target="../slideLayouts/slideLayout332.xml"/><Relationship Id="rId30" Type="http://schemas.openxmlformats.org/officeDocument/2006/relationships/slideLayout" Target="../slideLayouts/slideLayout357.xml"/><Relationship Id="rId31" Type="http://schemas.openxmlformats.org/officeDocument/2006/relationships/slideLayout" Target="../slideLayouts/slideLayout358.xml"/><Relationship Id="rId32" Type="http://schemas.openxmlformats.org/officeDocument/2006/relationships/slideLayout" Target="../slideLayouts/slideLayout359.xml"/><Relationship Id="rId9" Type="http://schemas.openxmlformats.org/officeDocument/2006/relationships/slideLayout" Target="../slideLayouts/slideLayout336.xml"/><Relationship Id="rId6" Type="http://schemas.openxmlformats.org/officeDocument/2006/relationships/slideLayout" Target="../slideLayouts/slideLayout333.xml"/><Relationship Id="rId7" Type="http://schemas.openxmlformats.org/officeDocument/2006/relationships/slideLayout" Target="../slideLayouts/slideLayout334.xml"/><Relationship Id="rId8" Type="http://schemas.openxmlformats.org/officeDocument/2006/relationships/slideLayout" Target="../slideLayouts/slideLayout335.xml"/><Relationship Id="rId33" Type="http://schemas.openxmlformats.org/officeDocument/2006/relationships/slideLayout" Target="../slideLayouts/slideLayout360.xml"/><Relationship Id="rId34" Type="http://schemas.openxmlformats.org/officeDocument/2006/relationships/theme" Target="../theme/theme23.xml"/><Relationship Id="rId35" Type="http://schemas.openxmlformats.org/officeDocument/2006/relationships/image" Target="../media/image37.jpeg"/><Relationship Id="rId10" Type="http://schemas.openxmlformats.org/officeDocument/2006/relationships/slideLayout" Target="../slideLayouts/slideLayout337.xml"/><Relationship Id="rId11" Type="http://schemas.openxmlformats.org/officeDocument/2006/relationships/slideLayout" Target="../slideLayouts/slideLayout338.xml"/><Relationship Id="rId12" Type="http://schemas.openxmlformats.org/officeDocument/2006/relationships/slideLayout" Target="../slideLayouts/slideLayout339.xml"/><Relationship Id="rId13" Type="http://schemas.openxmlformats.org/officeDocument/2006/relationships/slideLayout" Target="../slideLayouts/slideLayout340.xml"/><Relationship Id="rId14" Type="http://schemas.openxmlformats.org/officeDocument/2006/relationships/slideLayout" Target="../slideLayouts/slideLayout341.xml"/><Relationship Id="rId15" Type="http://schemas.openxmlformats.org/officeDocument/2006/relationships/slideLayout" Target="../slideLayouts/slideLayout342.xml"/><Relationship Id="rId16" Type="http://schemas.openxmlformats.org/officeDocument/2006/relationships/slideLayout" Target="../slideLayouts/slideLayout343.xml"/><Relationship Id="rId17" Type="http://schemas.openxmlformats.org/officeDocument/2006/relationships/slideLayout" Target="../slideLayouts/slideLayout344.xml"/><Relationship Id="rId18" Type="http://schemas.openxmlformats.org/officeDocument/2006/relationships/slideLayout" Target="../slideLayouts/slideLayout345.xml"/><Relationship Id="rId19" Type="http://schemas.openxmlformats.org/officeDocument/2006/relationships/slideLayout" Target="../slideLayouts/slideLayout346.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371.xml"/><Relationship Id="rId12" Type="http://schemas.openxmlformats.org/officeDocument/2006/relationships/slideLayout" Target="../slideLayouts/slideLayout372.xml"/><Relationship Id="rId13" Type="http://schemas.openxmlformats.org/officeDocument/2006/relationships/slideLayout" Target="../slideLayouts/slideLayout373.xml"/><Relationship Id="rId14" Type="http://schemas.openxmlformats.org/officeDocument/2006/relationships/theme" Target="../theme/theme24.xml"/><Relationship Id="rId15" Type="http://schemas.openxmlformats.org/officeDocument/2006/relationships/image" Target="../media/image1.jpeg"/><Relationship Id="rId1" Type="http://schemas.openxmlformats.org/officeDocument/2006/relationships/slideLayout" Target="../slideLayouts/slideLayout361.xml"/><Relationship Id="rId2" Type="http://schemas.openxmlformats.org/officeDocument/2006/relationships/slideLayout" Target="../slideLayouts/slideLayout362.xml"/><Relationship Id="rId3" Type="http://schemas.openxmlformats.org/officeDocument/2006/relationships/slideLayout" Target="../slideLayouts/slideLayout363.xml"/><Relationship Id="rId4" Type="http://schemas.openxmlformats.org/officeDocument/2006/relationships/slideLayout" Target="../slideLayouts/slideLayout364.xml"/><Relationship Id="rId5" Type="http://schemas.openxmlformats.org/officeDocument/2006/relationships/slideLayout" Target="../slideLayouts/slideLayout365.xml"/><Relationship Id="rId6" Type="http://schemas.openxmlformats.org/officeDocument/2006/relationships/slideLayout" Target="../slideLayouts/slideLayout366.xml"/><Relationship Id="rId7" Type="http://schemas.openxmlformats.org/officeDocument/2006/relationships/slideLayout" Target="../slideLayouts/slideLayout367.xml"/><Relationship Id="rId8" Type="http://schemas.openxmlformats.org/officeDocument/2006/relationships/slideLayout" Target="../slideLayouts/slideLayout368.xml"/><Relationship Id="rId9" Type="http://schemas.openxmlformats.org/officeDocument/2006/relationships/slideLayout" Target="../slideLayouts/slideLayout369.xml"/><Relationship Id="rId10" Type="http://schemas.openxmlformats.org/officeDocument/2006/relationships/slideLayout" Target="../slideLayouts/slideLayout370.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384.xml"/><Relationship Id="rId12" Type="http://schemas.openxmlformats.org/officeDocument/2006/relationships/slideLayout" Target="../slideLayouts/slideLayout385.xml"/><Relationship Id="rId13" Type="http://schemas.openxmlformats.org/officeDocument/2006/relationships/slideLayout" Target="../slideLayouts/slideLayout386.xml"/><Relationship Id="rId14" Type="http://schemas.openxmlformats.org/officeDocument/2006/relationships/slideLayout" Target="../slideLayouts/slideLayout387.xml"/><Relationship Id="rId15" Type="http://schemas.openxmlformats.org/officeDocument/2006/relationships/theme" Target="../theme/theme25.xml"/><Relationship Id="rId16" Type="http://schemas.openxmlformats.org/officeDocument/2006/relationships/image" Target="../media/image1.jpeg"/><Relationship Id="rId1" Type="http://schemas.openxmlformats.org/officeDocument/2006/relationships/slideLayout" Target="../slideLayouts/slideLayout374.xml"/><Relationship Id="rId2" Type="http://schemas.openxmlformats.org/officeDocument/2006/relationships/slideLayout" Target="../slideLayouts/slideLayout375.xml"/><Relationship Id="rId3" Type="http://schemas.openxmlformats.org/officeDocument/2006/relationships/slideLayout" Target="../slideLayouts/slideLayout376.xml"/><Relationship Id="rId4" Type="http://schemas.openxmlformats.org/officeDocument/2006/relationships/slideLayout" Target="../slideLayouts/slideLayout377.xml"/><Relationship Id="rId5" Type="http://schemas.openxmlformats.org/officeDocument/2006/relationships/slideLayout" Target="../slideLayouts/slideLayout378.xml"/><Relationship Id="rId6" Type="http://schemas.openxmlformats.org/officeDocument/2006/relationships/slideLayout" Target="../slideLayouts/slideLayout379.xml"/><Relationship Id="rId7" Type="http://schemas.openxmlformats.org/officeDocument/2006/relationships/slideLayout" Target="../slideLayouts/slideLayout380.xml"/><Relationship Id="rId8" Type="http://schemas.openxmlformats.org/officeDocument/2006/relationships/slideLayout" Target="../slideLayouts/slideLayout381.xml"/><Relationship Id="rId9" Type="http://schemas.openxmlformats.org/officeDocument/2006/relationships/slideLayout" Target="../slideLayouts/slideLayout382.xml"/><Relationship Id="rId10" Type="http://schemas.openxmlformats.org/officeDocument/2006/relationships/slideLayout" Target="../slideLayouts/slideLayout383.xml"/></Relationships>
</file>

<file path=ppt/slideMasters/_rels/slideMaster26.xml.rels><?xml version="1.0" encoding="UTF-8" standalone="yes"?>
<Relationships xmlns="http://schemas.openxmlformats.org/package/2006/relationships"><Relationship Id="rId20" Type="http://schemas.openxmlformats.org/officeDocument/2006/relationships/slideLayout" Target="../slideLayouts/slideLayout407.xml"/><Relationship Id="rId21" Type="http://schemas.openxmlformats.org/officeDocument/2006/relationships/slideLayout" Target="../slideLayouts/slideLayout408.xml"/><Relationship Id="rId22" Type="http://schemas.openxmlformats.org/officeDocument/2006/relationships/slideLayout" Target="../slideLayouts/slideLayout409.xml"/><Relationship Id="rId23" Type="http://schemas.openxmlformats.org/officeDocument/2006/relationships/slideLayout" Target="../slideLayouts/slideLayout410.xml"/><Relationship Id="rId24" Type="http://schemas.openxmlformats.org/officeDocument/2006/relationships/slideLayout" Target="../slideLayouts/slideLayout411.xml"/><Relationship Id="rId25" Type="http://schemas.openxmlformats.org/officeDocument/2006/relationships/slideLayout" Target="../slideLayouts/slideLayout412.xml"/><Relationship Id="rId26" Type="http://schemas.openxmlformats.org/officeDocument/2006/relationships/slideLayout" Target="../slideLayouts/slideLayout413.xml"/><Relationship Id="rId27" Type="http://schemas.openxmlformats.org/officeDocument/2006/relationships/slideLayout" Target="../slideLayouts/slideLayout414.xml"/><Relationship Id="rId28" Type="http://schemas.openxmlformats.org/officeDocument/2006/relationships/slideLayout" Target="../slideLayouts/slideLayout415.xml"/><Relationship Id="rId29" Type="http://schemas.openxmlformats.org/officeDocument/2006/relationships/slideLayout" Target="../slideLayouts/slideLayout416.xml"/><Relationship Id="rId1" Type="http://schemas.openxmlformats.org/officeDocument/2006/relationships/slideLayout" Target="../slideLayouts/slideLayout388.xml"/><Relationship Id="rId2" Type="http://schemas.openxmlformats.org/officeDocument/2006/relationships/slideLayout" Target="../slideLayouts/slideLayout389.xml"/><Relationship Id="rId3" Type="http://schemas.openxmlformats.org/officeDocument/2006/relationships/slideLayout" Target="../slideLayouts/slideLayout390.xml"/><Relationship Id="rId4" Type="http://schemas.openxmlformats.org/officeDocument/2006/relationships/slideLayout" Target="../slideLayouts/slideLayout391.xml"/><Relationship Id="rId5" Type="http://schemas.openxmlformats.org/officeDocument/2006/relationships/slideLayout" Target="../slideLayouts/slideLayout392.xml"/><Relationship Id="rId30" Type="http://schemas.openxmlformats.org/officeDocument/2006/relationships/slideLayout" Target="../slideLayouts/slideLayout417.xml"/><Relationship Id="rId31" Type="http://schemas.openxmlformats.org/officeDocument/2006/relationships/slideLayout" Target="../slideLayouts/slideLayout418.xml"/><Relationship Id="rId32" Type="http://schemas.openxmlformats.org/officeDocument/2006/relationships/theme" Target="../theme/theme26.xml"/><Relationship Id="rId9" Type="http://schemas.openxmlformats.org/officeDocument/2006/relationships/slideLayout" Target="../slideLayouts/slideLayout396.xml"/><Relationship Id="rId6" Type="http://schemas.openxmlformats.org/officeDocument/2006/relationships/slideLayout" Target="../slideLayouts/slideLayout393.xml"/><Relationship Id="rId7" Type="http://schemas.openxmlformats.org/officeDocument/2006/relationships/slideLayout" Target="../slideLayouts/slideLayout394.xml"/><Relationship Id="rId8" Type="http://schemas.openxmlformats.org/officeDocument/2006/relationships/slideLayout" Target="../slideLayouts/slideLayout395.xml"/><Relationship Id="rId33" Type="http://schemas.openxmlformats.org/officeDocument/2006/relationships/image" Target="../media/image1.jpeg"/><Relationship Id="rId10" Type="http://schemas.openxmlformats.org/officeDocument/2006/relationships/slideLayout" Target="../slideLayouts/slideLayout397.xml"/><Relationship Id="rId11" Type="http://schemas.openxmlformats.org/officeDocument/2006/relationships/slideLayout" Target="../slideLayouts/slideLayout398.xml"/><Relationship Id="rId12" Type="http://schemas.openxmlformats.org/officeDocument/2006/relationships/slideLayout" Target="../slideLayouts/slideLayout399.xml"/><Relationship Id="rId13" Type="http://schemas.openxmlformats.org/officeDocument/2006/relationships/slideLayout" Target="../slideLayouts/slideLayout400.xml"/><Relationship Id="rId14" Type="http://schemas.openxmlformats.org/officeDocument/2006/relationships/slideLayout" Target="../slideLayouts/slideLayout401.xml"/><Relationship Id="rId15" Type="http://schemas.openxmlformats.org/officeDocument/2006/relationships/slideLayout" Target="../slideLayouts/slideLayout402.xml"/><Relationship Id="rId16" Type="http://schemas.openxmlformats.org/officeDocument/2006/relationships/slideLayout" Target="../slideLayouts/slideLayout403.xml"/><Relationship Id="rId17" Type="http://schemas.openxmlformats.org/officeDocument/2006/relationships/slideLayout" Target="../slideLayouts/slideLayout404.xml"/><Relationship Id="rId18" Type="http://schemas.openxmlformats.org/officeDocument/2006/relationships/slideLayout" Target="../slideLayouts/slideLayout405.xml"/><Relationship Id="rId19" Type="http://schemas.openxmlformats.org/officeDocument/2006/relationships/slideLayout" Target="../slideLayouts/slideLayout40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429.xml"/><Relationship Id="rId12" Type="http://schemas.openxmlformats.org/officeDocument/2006/relationships/slideLayout" Target="../slideLayouts/slideLayout430.xml"/><Relationship Id="rId13" Type="http://schemas.openxmlformats.org/officeDocument/2006/relationships/slideLayout" Target="../slideLayouts/slideLayout431.xml"/><Relationship Id="rId14" Type="http://schemas.openxmlformats.org/officeDocument/2006/relationships/slideLayout" Target="../slideLayouts/slideLayout432.xml"/><Relationship Id="rId15" Type="http://schemas.openxmlformats.org/officeDocument/2006/relationships/slideLayout" Target="../slideLayouts/slideLayout433.xml"/><Relationship Id="rId16" Type="http://schemas.openxmlformats.org/officeDocument/2006/relationships/slideLayout" Target="../slideLayouts/slideLayout434.xml"/><Relationship Id="rId17" Type="http://schemas.openxmlformats.org/officeDocument/2006/relationships/slideLayout" Target="../slideLayouts/slideLayout435.xml"/><Relationship Id="rId18" Type="http://schemas.openxmlformats.org/officeDocument/2006/relationships/slideLayout" Target="../slideLayouts/slideLayout436.xml"/><Relationship Id="rId19" Type="http://schemas.openxmlformats.org/officeDocument/2006/relationships/theme" Target="../theme/theme27.xml"/><Relationship Id="rId1" Type="http://schemas.openxmlformats.org/officeDocument/2006/relationships/slideLayout" Target="../slideLayouts/slideLayout419.xml"/><Relationship Id="rId2" Type="http://schemas.openxmlformats.org/officeDocument/2006/relationships/slideLayout" Target="../slideLayouts/slideLayout420.xml"/><Relationship Id="rId3" Type="http://schemas.openxmlformats.org/officeDocument/2006/relationships/slideLayout" Target="../slideLayouts/slideLayout421.xml"/><Relationship Id="rId4" Type="http://schemas.openxmlformats.org/officeDocument/2006/relationships/slideLayout" Target="../slideLayouts/slideLayout422.xml"/><Relationship Id="rId5" Type="http://schemas.openxmlformats.org/officeDocument/2006/relationships/slideLayout" Target="../slideLayouts/slideLayout423.xml"/><Relationship Id="rId6" Type="http://schemas.openxmlformats.org/officeDocument/2006/relationships/slideLayout" Target="../slideLayouts/slideLayout424.xml"/><Relationship Id="rId7" Type="http://schemas.openxmlformats.org/officeDocument/2006/relationships/slideLayout" Target="../slideLayouts/slideLayout425.xml"/><Relationship Id="rId8" Type="http://schemas.openxmlformats.org/officeDocument/2006/relationships/slideLayout" Target="../slideLayouts/slideLayout426.xml"/><Relationship Id="rId9" Type="http://schemas.openxmlformats.org/officeDocument/2006/relationships/slideLayout" Target="../slideLayouts/slideLayout427.xml"/><Relationship Id="rId10" Type="http://schemas.openxmlformats.org/officeDocument/2006/relationships/slideLayout" Target="../slideLayouts/slideLayout428.xml"/></Relationships>
</file>

<file path=ppt/slideMasters/_rels/slideMaster28.xml.rels><?xml version="1.0" encoding="UTF-8" standalone="yes"?>
<Relationships xmlns="http://schemas.openxmlformats.org/package/2006/relationships"><Relationship Id="rId9" Type="http://schemas.openxmlformats.org/officeDocument/2006/relationships/slideLayout" Target="../slideLayouts/slideLayout445.xml"/><Relationship Id="rId20" Type="http://schemas.openxmlformats.org/officeDocument/2006/relationships/slideLayout" Target="../slideLayouts/slideLayout456.xml"/><Relationship Id="rId21" Type="http://schemas.openxmlformats.org/officeDocument/2006/relationships/slideLayout" Target="../slideLayouts/slideLayout457.xml"/><Relationship Id="rId22" Type="http://schemas.openxmlformats.org/officeDocument/2006/relationships/slideLayout" Target="../slideLayouts/slideLayout458.xml"/><Relationship Id="rId23" Type="http://schemas.openxmlformats.org/officeDocument/2006/relationships/slideLayout" Target="../slideLayouts/slideLayout459.xml"/><Relationship Id="rId24" Type="http://schemas.openxmlformats.org/officeDocument/2006/relationships/slideLayout" Target="../slideLayouts/slideLayout460.xml"/><Relationship Id="rId25" Type="http://schemas.openxmlformats.org/officeDocument/2006/relationships/slideLayout" Target="../slideLayouts/slideLayout461.xml"/><Relationship Id="rId26" Type="http://schemas.openxmlformats.org/officeDocument/2006/relationships/slideLayout" Target="../slideLayouts/slideLayout462.xml"/><Relationship Id="rId27" Type="http://schemas.openxmlformats.org/officeDocument/2006/relationships/slideLayout" Target="../slideLayouts/slideLayout463.xml"/><Relationship Id="rId28" Type="http://schemas.openxmlformats.org/officeDocument/2006/relationships/slideLayout" Target="../slideLayouts/slideLayout464.xml"/><Relationship Id="rId29" Type="http://schemas.openxmlformats.org/officeDocument/2006/relationships/theme" Target="../theme/theme28.xml"/><Relationship Id="rId30" Type="http://schemas.openxmlformats.org/officeDocument/2006/relationships/image" Target="../media/image37.jpeg"/><Relationship Id="rId10" Type="http://schemas.openxmlformats.org/officeDocument/2006/relationships/slideLayout" Target="../slideLayouts/slideLayout446.xml"/><Relationship Id="rId11" Type="http://schemas.openxmlformats.org/officeDocument/2006/relationships/slideLayout" Target="../slideLayouts/slideLayout447.xml"/><Relationship Id="rId12" Type="http://schemas.openxmlformats.org/officeDocument/2006/relationships/slideLayout" Target="../slideLayouts/slideLayout448.xml"/><Relationship Id="rId13" Type="http://schemas.openxmlformats.org/officeDocument/2006/relationships/slideLayout" Target="../slideLayouts/slideLayout449.xml"/><Relationship Id="rId14" Type="http://schemas.openxmlformats.org/officeDocument/2006/relationships/slideLayout" Target="../slideLayouts/slideLayout450.xml"/><Relationship Id="rId15" Type="http://schemas.openxmlformats.org/officeDocument/2006/relationships/slideLayout" Target="../slideLayouts/slideLayout451.xml"/><Relationship Id="rId16" Type="http://schemas.openxmlformats.org/officeDocument/2006/relationships/slideLayout" Target="../slideLayouts/slideLayout452.xml"/><Relationship Id="rId17" Type="http://schemas.openxmlformats.org/officeDocument/2006/relationships/slideLayout" Target="../slideLayouts/slideLayout453.xml"/><Relationship Id="rId18" Type="http://schemas.openxmlformats.org/officeDocument/2006/relationships/slideLayout" Target="../slideLayouts/slideLayout454.xml"/><Relationship Id="rId19" Type="http://schemas.openxmlformats.org/officeDocument/2006/relationships/slideLayout" Target="../slideLayouts/slideLayout455.xml"/><Relationship Id="rId1" Type="http://schemas.openxmlformats.org/officeDocument/2006/relationships/slideLayout" Target="../slideLayouts/slideLayout437.xml"/><Relationship Id="rId2" Type="http://schemas.openxmlformats.org/officeDocument/2006/relationships/slideLayout" Target="../slideLayouts/slideLayout438.xml"/><Relationship Id="rId3" Type="http://schemas.openxmlformats.org/officeDocument/2006/relationships/slideLayout" Target="../slideLayouts/slideLayout439.xml"/><Relationship Id="rId4" Type="http://schemas.openxmlformats.org/officeDocument/2006/relationships/slideLayout" Target="../slideLayouts/slideLayout440.xml"/><Relationship Id="rId5" Type="http://schemas.openxmlformats.org/officeDocument/2006/relationships/slideLayout" Target="../slideLayouts/slideLayout441.xml"/><Relationship Id="rId6" Type="http://schemas.openxmlformats.org/officeDocument/2006/relationships/slideLayout" Target="../slideLayouts/slideLayout442.xml"/><Relationship Id="rId7" Type="http://schemas.openxmlformats.org/officeDocument/2006/relationships/slideLayout" Target="../slideLayouts/slideLayout443.xml"/><Relationship Id="rId8" Type="http://schemas.openxmlformats.org/officeDocument/2006/relationships/slideLayout" Target="../slideLayouts/slideLayout444.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475.xml"/><Relationship Id="rId12" Type="http://schemas.openxmlformats.org/officeDocument/2006/relationships/slideLayout" Target="../slideLayouts/slideLayout476.xml"/><Relationship Id="rId13" Type="http://schemas.openxmlformats.org/officeDocument/2006/relationships/slideLayout" Target="../slideLayouts/slideLayout477.xml"/><Relationship Id="rId14" Type="http://schemas.openxmlformats.org/officeDocument/2006/relationships/slideLayout" Target="../slideLayouts/slideLayout478.xml"/><Relationship Id="rId15" Type="http://schemas.openxmlformats.org/officeDocument/2006/relationships/slideLayout" Target="../slideLayouts/slideLayout479.xml"/><Relationship Id="rId16" Type="http://schemas.openxmlformats.org/officeDocument/2006/relationships/slideLayout" Target="../slideLayouts/slideLayout480.xml"/><Relationship Id="rId17" Type="http://schemas.openxmlformats.org/officeDocument/2006/relationships/theme" Target="../theme/theme29.xml"/><Relationship Id="rId18" Type="http://schemas.openxmlformats.org/officeDocument/2006/relationships/image" Target="../media/image1.jpeg"/><Relationship Id="rId1" Type="http://schemas.openxmlformats.org/officeDocument/2006/relationships/slideLayout" Target="../slideLayouts/slideLayout465.xml"/><Relationship Id="rId2" Type="http://schemas.openxmlformats.org/officeDocument/2006/relationships/slideLayout" Target="../slideLayouts/slideLayout466.xml"/><Relationship Id="rId3" Type="http://schemas.openxmlformats.org/officeDocument/2006/relationships/slideLayout" Target="../slideLayouts/slideLayout467.xml"/><Relationship Id="rId4" Type="http://schemas.openxmlformats.org/officeDocument/2006/relationships/slideLayout" Target="../slideLayouts/slideLayout468.xml"/><Relationship Id="rId5" Type="http://schemas.openxmlformats.org/officeDocument/2006/relationships/slideLayout" Target="../slideLayouts/slideLayout469.xml"/><Relationship Id="rId6" Type="http://schemas.openxmlformats.org/officeDocument/2006/relationships/slideLayout" Target="../slideLayouts/slideLayout470.xml"/><Relationship Id="rId7" Type="http://schemas.openxmlformats.org/officeDocument/2006/relationships/slideLayout" Target="../slideLayouts/slideLayout471.xml"/><Relationship Id="rId8" Type="http://schemas.openxmlformats.org/officeDocument/2006/relationships/slideLayout" Target="../slideLayouts/slideLayout472.xml"/><Relationship Id="rId9" Type="http://schemas.openxmlformats.org/officeDocument/2006/relationships/slideLayout" Target="../slideLayouts/slideLayout473.xml"/><Relationship Id="rId10" Type="http://schemas.openxmlformats.org/officeDocument/2006/relationships/slideLayout" Target="../slideLayouts/slideLayout47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theme" Target="../theme/theme3.xml"/><Relationship Id="rId7" Type="http://schemas.openxmlformats.org/officeDocument/2006/relationships/image" Target="../media/image8.jpeg"/><Relationship Id="rId1" Type="http://schemas.openxmlformats.org/officeDocument/2006/relationships/slideLayout" Target="../slideLayouts/slideLayout27.xml"/><Relationship Id="rId2" Type="http://schemas.openxmlformats.org/officeDocument/2006/relationships/slideLayout" Target="../slideLayouts/slideLayout28.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491.xml"/><Relationship Id="rId12" Type="http://schemas.openxmlformats.org/officeDocument/2006/relationships/slideLayout" Target="../slideLayouts/slideLayout492.xml"/><Relationship Id="rId13" Type="http://schemas.openxmlformats.org/officeDocument/2006/relationships/slideLayout" Target="../slideLayouts/slideLayout493.xml"/><Relationship Id="rId14" Type="http://schemas.openxmlformats.org/officeDocument/2006/relationships/theme" Target="../theme/theme30.xml"/><Relationship Id="rId15" Type="http://schemas.openxmlformats.org/officeDocument/2006/relationships/image" Target="../media/image1.jpeg"/><Relationship Id="rId1" Type="http://schemas.openxmlformats.org/officeDocument/2006/relationships/slideLayout" Target="../slideLayouts/slideLayout481.xml"/><Relationship Id="rId2" Type="http://schemas.openxmlformats.org/officeDocument/2006/relationships/slideLayout" Target="../slideLayouts/slideLayout482.xml"/><Relationship Id="rId3" Type="http://schemas.openxmlformats.org/officeDocument/2006/relationships/slideLayout" Target="../slideLayouts/slideLayout483.xml"/><Relationship Id="rId4" Type="http://schemas.openxmlformats.org/officeDocument/2006/relationships/slideLayout" Target="../slideLayouts/slideLayout484.xml"/><Relationship Id="rId5" Type="http://schemas.openxmlformats.org/officeDocument/2006/relationships/slideLayout" Target="../slideLayouts/slideLayout485.xml"/><Relationship Id="rId6" Type="http://schemas.openxmlformats.org/officeDocument/2006/relationships/slideLayout" Target="../slideLayouts/slideLayout486.xml"/><Relationship Id="rId7" Type="http://schemas.openxmlformats.org/officeDocument/2006/relationships/slideLayout" Target="../slideLayouts/slideLayout487.xml"/><Relationship Id="rId8" Type="http://schemas.openxmlformats.org/officeDocument/2006/relationships/slideLayout" Target="../slideLayouts/slideLayout488.xml"/><Relationship Id="rId9" Type="http://schemas.openxmlformats.org/officeDocument/2006/relationships/slideLayout" Target="../slideLayouts/slideLayout489.xml"/><Relationship Id="rId10" Type="http://schemas.openxmlformats.org/officeDocument/2006/relationships/slideLayout" Target="../slideLayouts/slideLayout490.xml"/></Relationships>
</file>

<file path=ppt/slideMasters/_rels/slideMaster31.xml.rels><?xml version="1.0" encoding="UTF-8" standalone="yes"?>
<Relationships xmlns="http://schemas.openxmlformats.org/package/2006/relationships"><Relationship Id="rId3" Type="http://schemas.openxmlformats.org/officeDocument/2006/relationships/theme" Target="../theme/theme31.xml"/><Relationship Id="rId4" Type="http://schemas.openxmlformats.org/officeDocument/2006/relationships/image" Target="../media/image33.jpe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18.png"/><Relationship Id="rId8" Type="http://schemas.openxmlformats.org/officeDocument/2006/relationships/image" Target="../media/image36.png"/><Relationship Id="rId1" Type="http://schemas.openxmlformats.org/officeDocument/2006/relationships/slideLayout" Target="../slideLayouts/slideLayout494.xml"/><Relationship Id="rId2" Type="http://schemas.openxmlformats.org/officeDocument/2006/relationships/slideLayout" Target="../slideLayouts/slideLayout495.xml"/></Relationships>
</file>

<file path=ppt/slideMasters/_rels/slideMaster32.xml.rels><?xml version="1.0" encoding="UTF-8" standalone="yes"?>
<Relationships xmlns="http://schemas.openxmlformats.org/package/2006/relationships"><Relationship Id="rId20" Type="http://schemas.openxmlformats.org/officeDocument/2006/relationships/slideLayout" Target="../slideLayouts/slideLayout515.xml"/><Relationship Id="rId21" Type="http://schemas.openxmlformats.org/officeDocument/2006/relationships/slideLayout" Target="../slideLayouts/slideLayout516.xml"/><Relationship Id="rId22" Type="http://schemas.openxmlformats.org/officeDocument/2006/relationships/slideLayout" Target="../slideLayouts/slideLayout517.xml"/><Relationship Id="rId23" Type="http://schemas.openxmlformats.org/officeDocument/2006/relationships/slideLayout" Target="../slideLayouts/slideLayout518.xml"/><Relationship Id="rId24" Type="http://schemas.openxmlformats.org/officeDocument/2006/relationships/slideLayout" Target="../slideLayouts/slideLayout519.xml"/><Relationship Id="rId25" Type="http://schemas.openxmlformats.org/officeDocument/2006/relationships/slideLayout" Target="../slideLayouts/slideLayout520.xml"/><Relationship Id="rId26" Type="http://schemas.openxmlformats.org/officeDocument/2006/relationships/slideLayout" Target="../slideLayouts/slideLayout521.xml"/><Relationship Id="rId27" Type="http://schemas.openxmlformats.org/officeDocument/2006/relationships/slideLayout" Target="../slideLayouts/slideLayout522.xml"/><Relationship Id="rId28" Type="http://schemas.openxmlformats.org/officeDocument/2006/relationships/slideLayout" Target="../slideLayouts/slideLayout523.xml"/><Relationship Id="rId29" Type="http://schemas.openxmlformats.org/officeDocument/2006/relationships/slideLayout" Target="../slideLayouts/slideLayout524.xml"/><Relationship Id="rId1" Type="http://schemas.openxmlformats.org/officeDocument/2006/relationships/slideLayout" Target="../slideLayouts/slideLayout496.xml"/><Relationship Id="rId2" Type="http://schemas.openxmlformats.org/officeDocument/2006/relationships/slideLayout" Target="../slideLayouts/slideLayout497.xml"/><Relationship Id="rId3" Type="http://schemas.openxmlformats.org/officeDocument/2006/relationships/slideLayout" Target="../slideLayouts/slideLayout498.xml"/><Relationship Id="rId4" Type="http://schemas.openxmlformats.org/officeDocument/2006/relationships/slideLayout" Target="../slideLayouts/slideLayout499.xml"/><Relationship Id="rId5" Type="http://schemas.openxmlformats.org/officeDocument/2006/relationships/slideLayout" Target="../slideLayouts/slideLayout500.xml"/><Relationship Id="rId30" Type="http://schemas.openxmlformats.org/officeDocument/2006/relationships/slideLayout" Target="../slideLayouts/slideLayout525.xml"/><Relationship Id="rId31" Type="http://schemas.openxmlformats.org/officeDocument/2006/relationships/slideLayout" Target="../slideLayouts/slideLayout526.xml"/><Relationship Id="rId32" Type="http://schemas.openxmlformats.org/officeDocument/2006/relationships/slideLayout" Target="../slideLayouts/slideLayout527.xml"/><Relationship Id="rId9" Type="http://schemas.openxmlformats.org/officeDocument/2006/relationships/slideLayout" Target="../slideLayouts/slideLayout504.xml"/><Relationship Id="rId6" Type="http://schemas.openxmlformats.org/officeDocument/2006/relationships/slideLayout" Target="../slideLayouts/slideLayout501.xml"/><Relationship Id="rId7" Type="http://schemas.openxmlformats.org/officeDocument/2006/relationships/slideLayout" Target="../slideLayouts/slideLayout502.xml"/><Relationship Id="rId8" Type="http://schemas.openxmlformats.org/officeDocument/2006/relationships/slideLayout" Target="../slideLayouts/slideLayout503.xml"/><Relationship Id="rId33" Type="http://schemas.openxmlformats.org/officeDocument/2006/relationships/slideLayout" Target="../slideLayouts/slideLayout528.xml"/><Relationship Id="rId34" Type="http://schemas.openxmlformats.org/officeDocument/2006/relationships/theme" Target="../theme/theme32.xml"/><Relationship Id="rId35" Type="http://schemas.openxmlformats.org/officeDocument/2006/relationships/image" Target="../media/image40.jpeg"/><Relationship Id="rId10" Type="http://schemas.openxmlformats.org/officeDocument/2006/relationships/slideLayout" Target="../slideLayouts/slideLayout505.xml"/><Relationship Id="rId11" Type="http://schemas.openxmlformats.org/officeDocument/2006/relationships/slideLayout" Target="../slideLayouts/slideLayout506.xml"/><Relationship Id="rId12" Type="http://schemas.openxmlformats.org/officeDocument/2006/relationships/slideLayout" Target="../slideLayouts/slideLayout507.xml"/><Relationship Id="rId13" Type="http://schemas.openxmlformats.org/officeDocument/2006/relationships/slideLayout" Target="../slideLayouts/slideLayout508.xml"/><Relationship Id="rId14" Type="http://schemas.openxmlformats.org/officeDocument/2006/relationships/slideLayout" Target="../slideLayouts/slideLayout509.xml"/><Relationship Id="rId15" Type="http://schemas.openxmlformats.org/officeDocument/2006/relationships/slideLayout" Target="../slideLayouts/slideLayout510.xml"/><Relationship Id="rId16" Type="http://schemas.openxmlformats.org/officeDocument/2006/relationships/slideLayout" Target="../slideLayouts/slideLayout511.xml"/><Relationship Id="rId17" Type="http://schemas.openxmlformats.org/officeDocument/2006/relationships/slideLayout" Target="../slideLayouts/slideLayout512.xml"/><Relationship Id="rId18" Type="http://schemas.openxmlformats.org/officeDocument/2006/relationships/slideLayout" Target="../slideLayouts/slideLayout513.xml"/><Relationship Id="rId19" Type="http://schemas.openxmlformats.org/officeDocument/2006/relationships/slideLayout" Target="../slideLayouts/slideLayout5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theme" Target="../theme/theme4.xml"/><Relationship Id="rId1" Type="http://schemas.openxmlformats.org/officeDocument/2006/relationships/slideLayout" Target="../slideLayouts/slideLayout32.xml"/><Relationship Id="rId2"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theme" Target="../theme/theme5.xml"/><Relationship Id="rId1" Type="http://schemas.openxmlformats.org/officeDocument/2006/relationships/slideLayout" Target="../slideLayouts/slideLayout40.xml"/><Relationship Id="rId2"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57.xml"/><Relationship Id="rId20" Type="http://schemas.openxmlformats.org/officeDocument/2006/relationships/image" Target="../media/image1.jpeg"/><Relationship Id="rId10" Type="http://schemas.openxmlformats.org/officeDocument/2006/relationships/slideLayout" Target="../slideLayouts/slideLayout58.xml"/><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slideLayout" Target="../slideLayouts/slideLayout61.xml"/><Relationship Id="rId14" Type="http://schemas.openxmlformats.org/officeDocument/2006/relationships/slideLayout" Target="../slideLayouts/slideLayout62.xml"/><Relationship Id="rId15" Type="http://schemas.openxmlformats.org/officeDocument/2006/relationships/slideLayout" Target="../slideLayouts/slideLayout63.xml"/><Relationship Id="rId16" Type="http://schemas.openxmlformats.org/officeDocument/2006/relationships/slideLayout" Target="../slideLayouts/slideLayout64.xml"/><Relationship Id="rId17" Type="http://schemas.openxmlformats.org/officeDocument/2006/relationships/slideLayout" Target="../slideLayouts/slideLayout65.xml"/><Relationship Id="rId18" Type="http://schemas.openxmlformats.org/officeDocument/2006/relationships/slideLayout" Target="../slideLayouts/slideLayout66.xml"/><Relationship Id="rId19" Type="http://schemas.openxmlformats.org/officeDocument/2006/relationships/theme" Target="../theme/theme6.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79.xml"/><Relationship Id="rId14" Type="http://schemas.openxmlformats.org/officeDocument/2006/relationships/slideLayout" Target="../slideLayouts/slideLayout80.xml"/><Relationship Id="rId15" Type="http://schemas.openxmlformats.org/officeDocument/2006/relationships/slideLayout" Target="../slideLayouts/slideLayout81.xml"/><Relationship Id="rId16" Type="http://schemas.openxmlformats.org/officeDocument/2006/relationships/slideLayout" Target="../slideLayouts/slideLayout82.xml"/><Relationship Id="rId17" Type="http://schemas.openxmlformats.org/officeDocument/2006/relationships/slideLayout" Target="../slideLayouts/slideLayout83.xml"/><Relationship Id="rId18" Type="http://schemas.openxmlformats.org/officeDocument/2006/relationships/slideLayout" Target="../slideLayouts/slideLayout84.xml"/><Relationship Id="rId19" Type="http://schemas.openxmlformats.org/officeDocument/2006/relationships/slideLayout" Target="../slideLayouts/slideLayout85.xml"/><Relationship Id="rId50" Type="http://schemas.openxmlformats.org/officeDocument/2006/relationships/slideLayout" Target="../slideLayouts/slideLayout116.xml"/><Relationship Id="rId51" Type="http://schemas.openxmlformats.org/officeDocument/2006/relationships/slideLayout" Target="../slideLayouts/slideLayout117.xml"/><Relationship Id="rId52" Type="http://schemas.openxmlformats.org/officeDocument/2006/relationships/slideLayout" Target="../slideLayouts/slideLayout118.xml"/><Relationship Id="rId53" Type="http://schemas.openxmlformats.org/officeDocument/2006/relationships/slideLayout" Target="../slideLayouts/slideLayout119.xml"/><Relationship Id="rId54" Type="http://schemas.openxmlformats.org/officeDocument/2006/relationships/slideLayout" Target="../slideLayouts/slideLayout120.xml"/><Relationship Id="rId55" Type="http://schemas.openxmlformats.org/officeDocument/2006/relationships/slideLayout" Target="../slideLayouts/slideLayout121.xml"/><Relationship Id="rId56" Type="http://schemas.openxmlformats.org/officeDocument/2006/relationships/theme" Target="../theme/theme7.xml"/><Relationship Id="rId40" Type="http://schemas.openxmlformats.org/officeDocument/2006/relationships/slideLayout" Target="../slideLayouts/slideLayout106.xml"/><Relationship Id="rId41" Type="http://schemas.openxmlformats.org/officeDocument/2006/relationships/slideLayout" Target="../slideLayouts/slideLayout107.xml"/><Relationship Id="rId42" Type="http://schemas.openxmlformats.org/officeDocument/2006/relationships/slideLayout" Target="../slideLayouts/slideLayout108.xml"/><Relationship Id="rId43" Type="http://schemas.openxmlformats.org/officeDocument/2006/relationships/slideLayout" Target="../slideLayouts/slideLayout109.xml"/><Relationship Id="rId44" Type="http://schemas.openxmlformats.org/officeDocument/2006/relationships/slideLayout" Target="../slideLayouts/slideLayout110.xml"/><Relationship Id="rId45" Type="http://schemas.openxmlformats.org/officeDocument/2006/relationships/slideLayout" Target="../slideLayouts/slideLayout111.xml"/><Relationship Id="rId46" Type="http://schemas.openxmlformats.org/officeDocument/2006/relationships/slideLayout" Target="../slideLayouts/slideLayout112.xml"/><Relationship Id="rId47" Type="http://schemas.openxmlformats.org/officeDocument/2006/relationships/slideLayout" Target="../slideLayouts/slideLayout113.xml"/><Relationship Id="rId48" Type="http://schemas.openxmlformats.org/officeDocument/2006/relationships/slideLayout" Target="../slideLayouts/slideLayout114.xml"/><Relationship Id="rId49" Type="http://schemas.openxmlformats.org/officeDocument/2006/relationships/slideLayout" Target="../slideLayouts/slideLayout115.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30" Type="http://schemas.openxmlformats.org/officeDocument/2006/relationships/slideLayout" Target="../slideLayouts/slideLayout96.xml"/><Relationship Id="rId31" Type="http://schemas.openxmlformats.org/officeDocument/2006/relationships/slideLayout" Target="../slideLayouts/slideLayout97.xml"/><Relationship Id="rId32" Type="http://schemas.openxmlformats.org/officeDocument/2006/relationships/slideLayout" Target="../slideLayouts/slideLayout98.xml"/><Relationship Id="rId33" Type="http://schemas.openxmlformats.org/officeDocument/2006/relationships/slideLayout" Target="../slideLayouts/slideLayout99.xml"/><Relationship Id="rId34" Type="http://schemas.openxmlformats.org/officeDocument/2006/relationships/slideLayout" Target="../slideLayouts/slideLayout100.xml"/><Relationship Id="rId35" Type="http://schemas.openxmlformats.org/officeDocument/2006/relationships/slideLayout" Target="../slideLayouts/slideLayout101.xml"/><Relationship Id="rId36" Type="http://schemas.openxmlformats.org/officeDocument/2006/relationships/slideLayout" Target="../slideLayouts/slideLayout102.xml"/><Relationship Id="rId37" Type="http://schemas.openxmlformats.org/officeDocument/2006/relationships/slideLayout" Target="../slideLayouts/slideLayout103.xml"/><Relationship Id="rId38" Type="http://schemas.openxmlformats.org/officeDocument/2006/relationships/slideLayout" Target="../slideLayouts/slideLayout104.xml"/><Relationship Id="rId39" Type="http://schemas.openxmlformats.org/officeDocument/2006/relationships/slideLayout" Target="../slideLayouts/slideLayout105.xml"/><Relationship Id="rId20" Type="http://schemas.openxmlformats.org/officeDocument/2006/relationships/slideLayout" Target="../slideLayouts/slideLayout86.xml"/><Relationship Id="rId21" Type="http://schemas.openxmlformats.org/officeDocument/2006/relationships/slideLayout" Target="../slideLayouts/slideLayout87.xml"/><Relationship Id="rId22" Type="http://schemas.openxmlformats.org/officeDocument/2006/relationships/slideLayout" Target="../slideLayouts/slideLayout88.xml"/><Relationship Id="rId23" Type="http://schemas.openxmlformats.org/officeDocument/2006/relationships/slideLayout" Target="../slideLayouts/slideLayout89.xml"/><Relationship Id="rId24" Type="http://schemas.openxmlformats.org/officeDocument/2006/relationships/slideLayout" Target="../slideLayouts/slideLayout90.xml"/><Relationship Id="rId25" Type="http://schemas.openxmlformats.org/officeDocument/2006/relationships/slideLayout" Target="../slideLayouts/slideLayout91.xml"/><Relationship Id="rId26" Type="http://schemas.openxmlformats.org/officeDocument/2006/relationships/slideLayout" Target="../slideLayouts/slideLayout92.xml"/><Relationship Id="rId27" Type="http://schemas.openxmlformats.org/officeDocument/2006/relationships/slideLayout" Target="../slideLayouts/slideLayout93.xml"/><Relationship Id="rId28" Type="http://schemas.openxmlformats.org/officeDocument/2006/relationships/slideLayout" Target="../slideLayouts/slideLayout94.xml"/><Relationship Id="rId29" Type="http://schemas.openxmlformats.org/officeDocument/2006/relationships/slideLayout" Target="../slideLayouts/slideLayout95.xml"/><Relationship Id="rId10" Type="http://schemas.openxmlformats.org/officeDocument/2006/relationships/slideLayout" Target="../slideLayouts/slideLayout76.xml"/><Relationship Id="rId11" Type="http://schemas.openxmlformats.org/officeDocument/2006/relationships/slideLayout" Target="../slideLayouts/slideLayout77.xml"/><Relationship Id="rId12"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130.xml"/><Relationship Id="rId20" Type="http://schemas.openxmlformats.org/officeDocument/2006/relationships/image" Target="../media/image22.emf"/><Relationship Id="rId10" Type="http://schemas.openxmlformats.org/officeDocument/2006/relationships/slideLayout" Target="../slideLayouts/slideLayout131.xml"/><Relationship Id="rId11" Type="http://schemas.openxmlformats.org/officeDocument/2006/relationships/slideLayout" Target="../slideLayouts/slideLayout132.xml"/><Relationship Id="rId12" Type="http://schemas.openxmlformats.org/officeDocument/2006/relationships/slideLayout" Target="../slideLayouts/slideLayout133.xml"/><Relationship Id="rId13" Type="http://schemas.openxmlformats.org/officeDocument/2006/relationships/slideLayout" Target="../slideLayouts/slideLayout134.xml"/><Relationship Id="rId14" Type="http://schemas.openxmlformats.org/officeDocument/2006/relationships/slideLayout" Target="../slideLayouts/slideLayout135.xml"/><Relationship Id="rId15" Type="http://schemas.openxmlformats.org/officeDocument/2006/relationships/slideLayout" Target="../slideLayouts/slideLayout136.xml"/><Relationship Id="rId16" Type="http://schemas.openxmlformats.org/officeDocument/2006/relationships/theme" Target="../theme/theme8.xml"/><Relationship Id="rId17" Type="http://schemas.openxmlformats.org/officeDocument/2006/relationships/vmlDrawing" Target="../drawings/vmlDrawing1.vml"/><Relationship Id="rId18" Type="http://schemas.openxmlformats.org/officeDocument/2006/relationships/tags" Target="../tags/tag2.xml"/><Relationship Id="rId19" Type="http://schemas.openxmlformats.org/officeDocument/2006/relationships/oleObject" Target="../embeddings/oleObject1.bin"/><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s>
</file>

<file path=ppt/slideMasters/_rels/slideMaster9.xml.rels><?xml version="1.0" encoding="UTF-8" standalone="yes"?>
<Relationships xmlns="http://schemas.openxmlformats.org/package/2006/relationships"><Relationship Id="rId11" Type="http://schemas.openxmlformats.org/officeDocument/2006/relationships/oleObject" Target="../embeddings/oleObject2.bin"/><Relationship Id="rId12" Type="http://schemas.openxmlformats.org/officeDocument/2006/relationships/image" Target="../media/image22.emf"/><Relationship Id="rId13" Type="http://schemas.openxmlformats.org/officeDocument/2006/relationships/image" Target="../media/image29.jpeg"/><Relationship Id="rId14" Type="http://schemas.openxmlformats.org/officeDocument/2006/relationships/image" Target="../media/image5.png"/><Relationship Id="rId1" Type="http://schemas.openxmlformats.org/officeDocument/2006/relationships/slideLayout" Target="../slideLayouts/slideLayout137.xml"/><Relationship Id="rId2" Type="http://schemas.openxmlformats.org/officeDocument/2006/relationships/slideLayout" Target="../slideLayouts/slideLayout138.xml"/><Relationship Id="rId3" Type="http://schemas.openxmlformats.org/officeDocument/2006/relationships/slideLayout" Target="../slideLayouts/slideLayout139.xml"/><Relationship Id="rId4" Type="http://schemas.openxmlformats.org/officeDocument/2006/relationships/slideLayout" Target="../slideLayouts/slideLayout140.xml"/><Relationship Id="rId5" Type="http://schemas.openxmlformats.org/officeDocument/2006/relationships/slideLayout" Target="../slideLayouts/slideLayout141.xml"/><Relationship Id="rId6" Type="http://schemas.openxmlformats.org/officeDocument/2006/relationships/slideLayout" Target="../slideLayouts/slideLayout142.xml"/><Relationship Id="rId7" Type="http://schemas.openxmlformats.org/officeDocument/2006/relationships/theme" Target="../theme/theme9.xml"/><Relationship Id="rId8" Type="http://schemas.openxmlformats.org/officeDocument/2006/relationships/vmlDrawing" Target="../drawings/vmlDrawing2.vml"/><Relationship Id="rId9" Type="http://schemas.openxmlformats.org/officeDocument/2006/relationships/tags" Target="../tags/tag3.xml"/><Relationship Id="rId10" Type="http://schemas.openxmlformats.org/officeDocument/2006/relationships/image" Target="../media/image28.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6" cstate="email">
            <a:extLst>
              <a:ext uri="{28A0092B-C50C-407E-A947-70E740481C1C}">
                <a14:useLocalDpi xmlns:a14="http://schemas.microsoft.com/office/drawing/2010/main" val="0"/>
              </a:ext>
            </a:extLst>
          </a:blip>
          <a:srcRect r="-114"/>
          <a:stretch/>
        </p:blipFill>
        <p:spPr>
          <a:xfrm>
            <a:off x="0" y="-3175"/>
            <a:ext cx="12201525" cy="114151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6126208"/>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8" r:id="rId11"/>
    <p:sldLayoutId id="2147483867" r:id="rId12"/>
    <p:sldLayoutId id="2147483896" r:id="rId13"/>
    <p:sldLayoutId id="2147484331"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9"/>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401"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2118" y="1589"/>
                        <a:ext cx="2116" cy="1587"/>
                      </a:xfrm>
                      <a:prstGeom prst="rect">
                        <a:avLst/>
                      </a:prstGeom>
                    </p:spPr>
                  </p:pic>
                </p:oleObj>
              </mc:Fallback>
            </mc:AlternateContent>
          </a:graphicData>
        </a:graphic>
      </p:graphicFrame>
      <p:pic>
        <p:nvPicPr>
          <p:cNvPr id="771204" name="ClientLogoHolder" descr="&lt;tags&gt;&lt;tag n=&quot;Visible&quot; v=&quot;False&quot; /&gt;&lt;/tags&gt;"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87517" y="273050"/>
            <a:ext cx="1397000" cy="514350"/>
          </a:xfrm>
          <a:prstGeom prst="rect">
            <a:avLst/>
          </a:prstGeom>
          <a:noFill/>
          <a:extLst>
            <a:ext uri="{909E8E84-426E-40DD-AFC4-6F175D3DCCD1}">
              <a14:hiddenFill xmlns:a14="http://schemas.microsoft.com/office/drawing/2010/main">
                <a:solidFill>
                  <a:srgbClr val="FFFFFF"/>
                </a:solidFill>
              </a14:hiddenFill>
            </a:ext>
          </a:extLst>
        </p:spPr>
      </p:pic>
      <p:sp>
        <p:nvSpPr>
          <p:cNvPr id="771200" name="ClientText" descr="Text Box: Client logo" hidden="1"/>
          <p:cNvSpPr>
            <a:spLocks noChangeArrowheads="1"/>
          </p:cNvSpPr>
          <p:nvPr/>
        </p:nvSpPr>
        <p:spPr bwMode="auto">
          <a:xfrm>
            <a:off x="10261600" y="200025"/>
            <a:ext cx="13208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fontAlgn="base" hangingPunct="0">
              <a:lnSpc>
                <a:spcPct val="95000"/>
              </a:lnSpc>
              <a:spcBef>
                <a:spcPct val="0"/>
              </a:spcBef>
              <a:spcAft>
                <a:spcPct val="0"/>
              </a:spcAft>
            </a:pPr>
            <a:r>
              <a:rPr lang="ja-JP" altLang="en-US" sz="1400">
                <a:solidFill>
                  <a:srgbClr val="000000"/>
                </a:solidFill>
                <a:latin typeface="Arial"/>
                <a:ea typeface="ＭＳ Ｐゴシック" pitchFamily="34" charset="-128"/>
              </a:rPr>
              <a:t> </a:t>
            </a:r>
          </a:p>
        </p:txBody>
      </p:sp>
      <p:sp>
        <p:nvSpPr>
          <p:cNvPr id="4" name="BasicText" descr="&lt;tags&gt;&lt;tag n=&quot;Linked&quot; v=&quot;True&quot; /&gt;&lt;tag n=&quot;BulletInfo&quot; v=&quot;Standard&quot; /&gt;&lt;tag n=&quot;TagName&quot; v=&quot;BasicText&quot; /&gt;&lt;tag n=&quot;Top&quot; v=&quot;78&quot; /&gt;&lt;tag n=&quot;Left&quot; v=&quot;35.37504&quot; /&gt;&lt;tag n=&quot;Height&quot; v=&quot;342&quot; /&gt;&lt;tag n=&quot;Width&quot; v=&quot;649.25&quot; /&gt;&lt;/tags&gt;"/>
          <p:cNvSpPr>
            <a:spLocks noGrp="1" noChangeArrowheads="1"/>
          </p:cNvSpPr>
          <p:nvPr>
            <p:ph type="body" idx="1"/>
          </p:nvPr>
        </p:nvSpPr>
        <p:spPr bwMode="gray">
          <a:xfrm>
            <a:off x="599018" y="990600"/>
            <a:ext cx="1099396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ja-JP" dirty="0" smtClean="0"/>
              <a:t>Subheading</a:t>
            </a:r>
          </a:p>
          <a:p>
            <a:pPr lvl="1"/>
            <a:r>
              <a:rPr lang="en-US" altLang="ja-JP" dirty="0" smtClean="0"/>
              <a:t>Basic text</a:t>
            </a:r>
          </a:p>
          <a:p>
            <a:pPr lvl="2"/>
            <a:r>
              <a:rPr lang="en-US" altLang="ja-JP" dirty="0" smtClean="0"/>
              <a:t>Bullet level one</a:t>
            </a:r>
          </a:p>
          <a:p>
            <a:pPr lvl="3"/>
            <a:r>
              <a:rPr lang="en-US" altLang="ja-JP" dirty="0" smtClean="0"/>
              <a:t>Bullet level two</a:t>
            </a:r>
          </a:p>
          <a:p>
            <a:pPr lvl="4"/>
            <a:r>
              <a:rPr lang="en-US" altLang="ja-JP" dirty="0" smtClean="0"/>
              <a:t>Bullet level three</a:t>
            </a:r>
          </a:p>
        </p:txBody>
      </p:sp>
      <p:sp>
        <p:nvSpPr>
          <p:cNvPr id="6" name="Slide Number Placeholder 3"/>
          <p:cNvSpPr>
            <a:spLocks noGrp="1"/>
          </p:cNvSpPr>
          <p:nvPr>
            <p:ph type="sldNum" sz="quarter" idx="4"/>
          </p:nvPr>
        </p:nvSpPr>
        <p:spPr>
          <a:xfrm>
            <a:off x="9814561" y="6464808"/>
            <a:ext cx="2341033" cy="357188"/>
          </a:xfrm>
          <a:prstGeom prst="rect">
            <a:avLst/>
          </a:prstGeom>
        </p:spPr>
        <p:txBody>
          <a:bodyPr anchor="b" anchorCtr="0"/>
          <a:lstStyle>
            <a:lvl1pPr algn="r">
              <a:defRPr sz="1000">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pPr fontAlgn="base">
              <a:lnSpc>
                <a:spcPct val="95000"/>
              </a:lnSpc>
              <a:spcBef>
                <a:spcPct val="0"/>
              </a:spcBef>
              <a:spcAft>
                <a:spcPct val="0"/>
              </a:spcAft>
              <a:buClr>
                <a:srgbClr val="FFFFFF"/>
              </a:buClr>
            </a:pPr>
            <a:fld id="{6ECF057E-9430-444F-93F0-FE493214D2F9}" type="slidenum">
              <a:rPr lang="ja-JP" altLang="en-US" smtClean="0">
                <a:solidFill>
                  <a:srgbClr val="FFFFFF"/>
                </a:solidFill>
              </a:rPr>
              <a:pPr fontAlgn="base">
                <a:lnSpc>
                  <a:spcPct val="95000"/>
                </a:lnSpc>
                <a:spcBef>
                  <a:spcPct val="0"/>
                </a:spcBef>
                <a:spcAft>
                  <a:spcPct val="0"/>
                </a:spcAft>
                <a:buClr>
                  <a:srgbClr val="FFFFFF"/>
                </a:buClr>
              </a:pPr>
              <a:t>‹#›</a:t>
            </a:fld>
            <a:endParaRPr lang="en-US" altLang="ja-JP" dirty="0">
              <a:solidFill>
                <a:srgbClr val="FFFFFF"/>
              </a:solidFill>
            </a:endParaRPr>
          </a:p>
        </p:txBody>
      </p:sp>
      <p:sp>
        <p:nvSpPr>
          <p:cNvPr id="2" name="Title Placeholder 1"/>
          <p:cNvSpPr>
            <a:spLocks noGrp="1"/>
          </p:cNvSpPr>
          <p:nvPr>
            <p:ph type="title"/>
          </p:nvPr>
        </p:nvSpPr>
        <p:spPr>
          <a:xfrm>
            <a:off x="609600" y="165582"/>
            <a:ext cx="9652000" cy="430037"/>
          </a:xfrm>
          <a:prstGeom prst="rect">
            <a:avLst/>
          </a:prstGeom>
        </p:spPr>
        <p:txBody>
          <a:bodyPr vert="horz" lIns="0" tIns="45720" rIns="91440" bIns="45720" rtlCol="0" anchor="ctr">
            <a:noAutofit/>
          </a:bodyPr>
          <a:lstStyle/>
          <a:p>
            <a:pPr lvl="0"/>
            <a:r>
              <a:rPr lang="en-US" smtClean="0"/>
              <a:t>Click to edit Master title style</a:t>
            </a:r>
            <a:endParaRPr lang="en-US"/>
          </a:p>
        </p:txBody>
      </p:sp>
      <p:sp>
        <p:nvSpPr>
          <p:cNvPr id="8" name="Rectangle 3"/>
          <p:cNvSpPr>
            <a:spLocks/>
          </p:cNvSpPr>
          <p:nvPr userDrawn="1"/>
        </p:nvSpPr>
        <p:spPr bwMode="auto">
          <a:xfrm>
            <a:off x="1705623" y="6474334"/>
            <a:ext cx="4777731" cy="316998"/>
          </a:xfrm>
          <a:prstGeom prst="rect">
            <a:avLst/>
          </a:prstGeom>
          <a:solidFill>
            <a:srgbClr val="25608A"/>
          </a:solidFill>
          <a:ln>
            <a:noFill/>
          </a:ln>
          <a:extLst/>
        </p:spPr>
        <p:txBody>
          <a:bodyPr lIns="0" tIns="0" rIns="0" bIns="0" anchor="ctr"/>
          <a:lstStyle/>
          <a:p>
            <a:pPr fontAlgn="base">
              <a:lnSpc>
                <a:spcPct val="120000"/>
              </a:lnSpc>
              <a:spcBef>
                <a:spcPct val="0"/>
              </a:spcBef>
              <a:spcAft>
                <a:spcPct val="0"/>
              </a:spcAft>
              <a:buClr>
                <a:srgbClr val="FFFFFF"/>
              </a:buClr>
            </a:pPr>
            <a:r>
              <a:rPr lang="en-US" altLang="en-US" sz="1400" dirty="0" smtClean="0">
                <a:solidFill>
                  <a:srgbClr val="FF6710"/>
                </a:solidFill>
                <a:latin typeface="Arial" pitchFamily="34" charset="0"/>
                <a:ea typeface="MS PGothic" pitchFamily="34" charset="-128"/>
                <a:sym typeface="Futura Std Bold"/>
              </a:rPr>
              <a:t>| </a:t>
            </a:r>
            <a:r>
              <a:rPr lang="en-US" altLang="en-US" sz="1050" dirty="0" smtClean="0">
                <a:solidFill>
                  <a:srgbClr val="FFFFFF"/>
                </a:solidFill>
                <a:latin typeface="Arial" pitchFamily="34" charset="0"/>
                <a:ea typeface="MS PGothic" pitchFamily="34" charset="-128"/>
                <a:sym typeface="Futura Std Bold"/>
              </a:rPr>
              <a:t>IT Infrastructure </a:t>
            </a:r>
            <a:r>
              <a:rPr lang="en-US" altLang="en-US" sz="1400" dirty="0">
                <a:solidFill>
                  <a:srgbClr val="FF6710"/>
                </a:solidFill>
                <a:latin typeface="Arial" pitchFamily="34" charset="0"/>
                <a:ea typeface="MS PGothic" pitchFamily="34" charset="-128"/>
                <a:sym typeface="Futura Std Bold"/>
              </a:rPr>
              <a:t>|</a:t>
            </a:r>
            <a:r>
              <a:rPr lang="en-US" altLang="en-US" sz="1400" dirty="0">
                <a:solidFill>
                  <a:srgbClr val="000000"/>
                </a:solidFill>
                <a:latin typeface="Arial" pitchFamily="34" charset="0"/>
                <a:ea typeface="MS PGothic" pitchFamily="34" charset="-128"/>
                <a:sym typeface="Futura Std Bold"/>
              </a:rPr>
              <a:t> </a:t>
            </a:r>
            <a:r>
              <a:rPr lang="en-US" altLang="en-US" sz="1050" dirty="0" smtClean="0">
                <a:solidFill>
                  <a:srgbClr val="FFFFFF"/>
                </a:solidFill>
                <a:latin typeface="Arial" pitchFamily="34" charset="0"/>
                <a:ea typeface="MS PGothic" pitchFamily="34" charset="-128"/>
                <a:sym typeface="Futura Std Bold"/>
              </a:rPr>
              <a:t>Cloud Solutions</a:t>
            </a:r>
            <a:r>
              <a:rPr lang="en-US" altLang="en-US" sz="1100" dirty="0" smtClean="0">
                <a:solidFill>
                  <a:srgbClr val="FFFFFF"/>
                </a:solidFill>
                <a:latin typeface="Arial" pitchFamily="34" charset="0"/>
                <a:ea typeface="MS PGothic" pitchFamily="34" charset="-128"/>
                <a:sym typeface="Futura Std Bold"/>
              </a:rPr>
              <a:t> </a:t>
            </a:r>
            <a:r>
              <a:rPr lang="en-US" altLang="en-US" sz="1400" dirty="0">
                <a:solidFill>
                  <a:srgbClr val="FF6710"/>
                </a:solidFill>
                <a:latin typeface="Arial" pitchFamily="34" charset="0"/>
                <a:ea typeface="MS PGothic" pitchFamily="34" charset="-128"/>
                <a:sym typeface="Futura Std Bold"/>
              </a:rPr>
              <a:t>|</a:t>
            </a:r>
            <a:r>
              <a:rPr lang="en-US" altLang="en-US" sz="1400" dirty="0">
                <a:solidFill>
                  <a:srgbClr val="000000"/>
                </a:solidFill>
                <a:latin typeface="Arial" pitchFamily="34" charset="0"/>
                <a:ea typeface="MS PGothic" pitchFamily="34" charset="-128"/>
                <a:sym typeface="Futura Std Bold"/>
              </a:rPr>
              <a:t> </a:t>
            </a:r>
            <a:r>
              <a:rPr lang="en-US" altLang="en-US" sz="1050" dirty="0" smtClean="0">
                <a:solidFill>
                  <a:srgbClr val="FFFFFF"/>
                </a:solidFill>
                <a:latin typeface="Arial" pitchFamily="34" charset="0"/>
                <a:ea typeface="MS PGothic" pitchFamily="34" charset="-128"/>
                <a:sym typeface="Futura Std Bold"/>
              </a:rPr>
              <a:t>Managed Services</a:t>
            </a:r>
            <a:endParaRPr lang="en-US" altLang="en-US" sz="1400" dirty="0">
              <a:solidFill>
                <a:srgbClr val="FFFFFF"/>
              </a:solidFill>
              <a:latin typeface="Arial" pitchFamily="34" charset="0"/>
              <a:ea typeface="MS PGothic" pitchFamily="34" charset="-128"/>
              <a:sym typeface="Futura Std Bold"/>
            </a:endParaRPr>
          </a:p>
        </p:txBody>
      </p:sp>
      <p:pic>
        <p:nvPicPr>
          <p:cNvPr id="3" name="Picture 2"/>
          <p:cNvPicPr>
            <a:picLocks noChangeAspect="1"/>
          </p:cNvPicPr>
          <p:nvPr userDrawn="1"/>
        </p:nvPicPr>
        <p:blipFill rotWithShape="1">
          <a:blip r:embed="rId14" cstate="email">
            <a:extLst>
              <a:ext uri="{28A0092B-C50C-407E-A947-70E740481C1C}">
                <a14:useLocalDpi xmlns:a14="http://schemas.microsoft.com/office/drawing/2010/main" val="0"/>
              </a:ext>
            </a:extLst>
          </a:blip>
          <a:srcRect l="-7998" t="-8032" r="-3496" b="-7839"/>
          <a:stretch/>
        </p:blipFill>
        <p:spPr>
          <a:xfrm>
            <a:off x="438151" y="6474334"/>
            <a:ext cx="1184275" cy="347662"/>
          </a:xfrm>
          <a:prstGeom prst="rect">
            <a:avLst/>
          </a:prstGeom>
          <a:solidFill>
            <a:srgbClr val="25608A"/>
          </a:solidFill>
        </p:spPr>
      </p:pic>
    </p:spTree>
    <p:extLst>
      <p:ext uri="{BB962C8B-B14F-4D97-AF65-F5344CB8AC3E}">
        <p14:creationId xmlns:p14="http://schemas.microsoft.com/office/powerpoint/2010/main" val="1616002864"/>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Lst>
  <p:timing>
    <p:tnLst>
      <p:par>
        <p:cTn id="1" dur="indefinite" restart="never" nodeType="tmRoot"/>
      </p:par>
    </p:tnLst>
  </p:timing>
  <p:hf hdr="0" ftr="0" dt="0"/>
  <p:txStyles>
    <p:titleStyle>
      <a:lvl1pPr algn="l" defTabSz="728663" rtl="0" fontAlgn="base">
        <a:lnSpc>
          <a:spcPct val="95000"/>
        </a:lnSpc>
        <a:spcBef>
          <a:spcPct val="0"/>
        </a:spcBef>
        <a:spcAft>
          <a:spcPct val="0"/>
        </a:spcAft>
        <a:defRPr lang="en-US" sz="2400" b="1" smtClean="0">
          <a:solidFill>
            <a:schemeClr val="tx2"/>
          </a:solidFill>
          <a:latin typeface="Arial"/>
          <a:ea typeface="+mj-ea"/>
          <a:cs typeface="+mj-cs"/>
        </a:defRPr>
      </a:lvl1pPr>
      <a:lvl2pPr algn="l" defTabSz="728663" rtl="0" fontAlgn="base">
        <a:lnSpc>
          <a:spcPct val="95000"/>
        </a:lnSpc>
        <a:spcBef>
          <a:spcPct val="0"/>
        </a:spcBef>
        <a:spcAft>
          <a:spcPct val="0"/>
        </a:spcAft>
        <a:defRPr sz="2400" b="1">
          <a:solidFill>
            <a:schemeClr val="tx1"/>
          </a:solidFill>
          <a:latin typeface="Credit Suisse Type Roman" pitchFamily="34" charset="0"/>
        </a:defRPr>
      </a:lvl2pPr>
      <a:lvl3pPr algn="l" defTabSz="728663" rtl="0" fontAlgn="base">
        <a:lnSpc>
          <a:spcPct val="95000"/>
        </a:lnSpc>
        <a:spcBef>
          <a:spcPct val="0"/>
        </a:spcBef>
        <a:spcAft>
          <a:spcPct val="0"/>
        </a:spcAft>
        <a:defRPr sz="2400" b="1">
          <a:solidFill>
            <a:schemeClr val="tx1"/>
          </a:solidFill>
          <a:latin typeface="Credit Suisse Type Roman" pitchFamily="34" charset="0"/>
        </a:defRPr>
      </a:lvl3pPr>
      <a:lvl4pPr algn="l" defTabSz="728663" rtl="0" fontAlgn="base">
        <a:lnSpc>
          <a:spcPct val="95000"/>
        </a:lnSpc>
        <a:spcBef>
          <a:spcPct val="0"/>
        </a:spcBef>
        <a:spcAft>
          <a:spcPct val="0"/>
        </a:spcAft>
        <a:defRPr sz="2400" b="1">
          <a:solidFill>
            <a:schemeClr val="tx1"/>
          </a:solidFill>
          <a:latin typeface="Credit Suisse Type Roman" pitchFamily="34" charset="0"/>
        </a:defRPr>
      </a:lvl4pPr>
      <a:lvl5pPr algn="l" defTabSz="728663" rtl="0" fontAlgn="base">
        <a:lnSpc>
          <a:spcPct val="95000"/>
        </a:lnSpc>
        <a:spcBef>
          <a:spcPct val="0"/>
        </a:spcBef>
        <a:spcAft>
          <a:spcPct val="0"/>
        </a:spcAft>
        <a:defRPr sz="2400" b="1">
          <a:solidFill>
            <a:schemeClr val="tx1"/>
          </a:solidFill>
          <a:latin typeface="Credit Suisse Type Roman" pitchFamily="34" charset="0"/>
        </a:defRPr>
      </a:lvl5pPr>
      <a:lvl6pPr marL="457200" algn="l" defTabSz="728663" rtl="0" fontAlgn="base">
        <a:lnSpc>
          <a:spcPct val="95000"/>
        </a:lnSpc>
        <a:spcBef>
          <a:spcPct val="0"/>
        </a:spcBef>
        <a:spcAft>
          <a:spcPct val="0"/>
        </a:spcAft>
        <a:defRPr sz="2400" b="1">
          <a:solidFill>
            <a:schemeClr val="tx1"/>
          </a:solidFill>
          <a:latin typeface="Credit Suisse Type Roman" pitchFamily="34" charset="0"/>
        </a:defRPr>
      </a:lvl6pPr>
      <a:lvl7pPr marL="914400" algn="l" defTabSz="728663" rtl="0" fontAlgn="base">
        <a:lnSpc>
          <a:spcPct val="95000"/>
        </a:lnSpc>
        <a:spcBef>
          <a:spcPct val="0"/>
        </a:spcBef>
        <a:spcAft>
          <a:spcPct val="0"/>
        </a:spcAft>
        <a:defRPr sz="2400" b="1">
          <a:solidFill>
            <a:schemeClr val="tx1"/>
          </a:solidFill>
          <a:latin typeface="Credit Suisse Type Roman" pitchFamily="34" charset="0"/>
        </a:defRPr>
      </a:lvl7pPr>
      <a:lvl8pPr marL="1371600" algn="l" defTabSz="728663" rtl="0" fontAlgn="base">
        <a:lnSpc>
          <a:spcPct val="95000"/>
        </a:lnSpc>
        <a:spcBef>
          <a:spcPct val="0"/>
        </a:spcBef>
        <a:spcAft>
          <a:spcPct val="0"/>
        </a:spcAft>
        <a:defRPr sz="2400" b="1">
          <a:solidFill>
            <a:schemeClr val="tx1"/>
          </a:solidFill>
          <a:latin typeface="Credit Suisse Type Roman" pitchFamily="34" charset="0"/>
        </a:defRPr>
      </a:lvl8pPr>
      <a:lvl9pPr marL="1828800" algn="l" defTabSz="728663" rtl="0" fontAlgn="base">
        <a:lnSpc>
          <a:spcPct val="95000"/>
        </a:lnSpc>
        <a:spcBef>
          <a:spcPct val="0"/>
        </a:spcBef>
        <a:spcAft>
          <a:spcPct val="0"/>
        </a:spcAft>
        <a:defRPr sz="2400" b="1">
          <a:solidFill>
            <a:schemeClr val="tx1"/>
          </a:solidFill>
          <a:latin typeface="Credit Suisse Type Roman" pitchFamily="34" charset="0"/>
        </a:defRPr>
      </a:lvl9pPr>
    </p:titleStyle>
    <p:bodyStyle>
      <a:lvl1pPr algn="l" defTabSz="728663" rtl="0" fontAlgn="base">
        <a:lnSpc>
          <a:spcPct val="95000"/>
        </a:lnSpc>
        <a:spcBef>
          <a:spcPct val="95000"/>
        </a:spcBef>
        <a:spcAft>
          <a:spcPct val="0"/>
        </a:spcAft>
        <a:buClr>
          <a:schemeClr val="tx1"/>
        </a:buClr>
        <a:buSzPct val="120000"/>
        <a:buFont typeface="Wingdings" pitchFamily="2" charset="2"/>
        <a:defRPr sz="1400" b="1">
          <a:solidFill>
            <a:schemeClr val="tx1"/>
          </a:solidFill>
          <a:latin typeface="Arial"/>
          <a:ea typeface="+mn-ea"/>
          <a:cs typeface="+mn-cs"/>
        </a:defRPr>
      </a:lvl1pPr>
      <a:lvl2pPr marL="1588" algn="l" defTabSz="728663" rtl="0" fontAlgn="base">
        <a:lnSpc>
          <a:spcPct val="95000"/>
        </a:lnSpc>
        <a:spcBef>
          <a:spcPct val="36000"/>
        </a:spcBef>
        <a:spcAft>
          <a:spcPct val="0"/>
        </a:spcAft>
        <a:buClr>
          <a:schemeClr val="tx1"/>
        </a:buClr>
        <a:buSzPct val="120000"/>
        <a:defRPr sz="1400">
          <a:solidFill>
            <a:schemeClr val="tx1"/>
          </a:solidFill>
          <a:latin typeface="Arial"/>
        </a:defRPr>
      </a:lvl2pPr>
      <a:lvl3pPr marL="228600" indent="-225425" algn="l" defTabSz="728663" rtl="0" fontAlgn="base">
        <a:lnSpc>
          <a:spcPct val="95000"/>
        </a:lnSpc>
        <a:spcBef>
          <a:spcPct val="0"/>
        </a:spcBef>
        <a:spcAft>
          <a:spcPct val="0"/>
        </a:spcAft>
        <a:buClr>
          <a:schemeClr val="tx2"/>
        </a:buClr>
        <a:buSzPct val="80000"/>
        <a:buFont typeface="Wingdings" pitchFamily="2" charset="2"/>
        <a:buChar char="n"/>
        <a:defRPr sz="1400">
          <a:solidFill>
            <a:schemeClr val="tx1"/>
          </a:solidFill>
          <a:latin typeface="Arial"/>
        </a:defRPr>
      </a:lvl3pPr>
      <a:lvl4pPr marL="466725" indent="-236538" algn="l" defTabSz="728663" rtl="0" fontAlgn="base">
        <a:lnSpc>
          <a:spcPct val="95000"/>
        </a:lnSpc>
        <a:spcBef>
          <a:spcPct val="0"/>
        </a:spcBef>
        <a:spcAft>
          <a:spcPct val="0"/>
        </a:spcAft>
        <a:buClr>
          <a:schemeClr val="tx1"/>
        </a:buClr>
        <a:buFont typeface="Credit Suisse Type Roman" pitchFamily="34" charset="0"/>
        <a:buChar char="−"/>
        <a:defRPr sz="1400">
          <a:solidFill>
            <a:schemeClr val="tx1"/>
          </a:solidFill>
          <a:latin typeface="Arial"/>
        </a:defRPr>
      </a:lvl4pPr>
      <a:lvl5pPr marL="706438" indent="-238125" algn="l" defTabSz="728663" rtl="0" fontAlgn="base">
        <a:lnSpc>
          <a:spcPct val="95000"/>
        </a:lnSpc>
        <a:spcBef>
          <a:spcPct val="0"/>
        </a:spcBef>
        <a:spcAft>
          <a:spcPct val="0"/>
        </a:spcAft>
        <a:buClr>
          <a:schemeClr val="tx1"/>
        </a:buClr>
        <a:buFont typeface="Credit Suisse Type Roman" pitchFamily="34" charset="0"/>
        <a:buChar char="−"/>
        <a:defRPr sz="1400">
          <a:solidFill>
            <a:schemeClr val="tx1"/>
          </a:solidFill>
          <a:latin typeface="Arial"/>
        </a:defRPr>
      </a:lvl5pPr>
      <a:lvl6pPr marL="1163638" indent="-238125" algn="l" defTabSz="728663" rtl="0" fontAlgn="base">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6pPr>
      <a:lvl7pPr marL="1620838" indent="-238125" algn="l" defTabSz="728663" rtl="0" fontAlgn="base">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7pPr>
      <a:lvl8pPr marL="2078038" indent="-238125" algn="l" defTabSz="728663" rtl="0" fontAlgn="base">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fontAlgn="base">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5" cstate="email">
            <a:extLst>
              <a:ext uri="{28A0092B-C50C-407E-A947-70E740481C1C}">
                <a14:useLocalDpi xmlns:a14="http://schemas.microsoft.com/office/drawing/2010/main" val="0"/>
              </a:ext>
            </a:extLst>
          </a:blip>
          <a:srcRect r="-114"/>
          <a:stretch/>
        </p:blipFill>
        <p:spPr>
          <a:xfrm>
            <a:off x="0" y="-3175"/>
            <a:ext cx="12201525" cy="2193926"/>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6326673"/>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0" name="Picture 59"/>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0" y="0"/>
            <a:ext cx="12192000" cy="4522304"/>
          </a:xfrm>
          <a:prstGeom prst="rect">
            <a:avLst/>
          </a:prstGeom>
        </p:spPr>
      </p:pic>
      <p:sp>
        <p:nvSpPr>
          <p:cNvPr id="17" name="Rectangle 16"/>
          <p:cNvSpPr/>
          <p:nvPr userDrawn="1"/>
        </p:nvSpPr>
        <p:spPr>
          <a:xfrm>
            <a:off x="0" y="-11574"/>
            <a:ext cx="12214733" cy="4537275"/>
          </a:xfrm>
          <a:prstGeom prst="rect">
            <a:avLst/>
          </a:prstGeom>
          <a:solidFill>
            <a:schemeClr val="accent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 name="Group 2"/>
          <p:cNvGrpSpPr/>
          <p:nvPr userDrawn="1"/>
        </p:nvGrpSpPr>
        <p:grpSpPr>
          <a:xfrm>
            <a:off x="8069097" y="4017171"/>
            <a:ext cx="3397397" cy="1370731"/>
            <a:chOff x="4397301" y="4017171"/>
            <a:chExt cx="3397397" cy="1370731"/>
          </a:xfrm>
        </p:grpSpPr>
        <p:sp>
          <p:nvSpPr>
            <p:cNvPr id="51" name="Pentagon 20"/>
            <p:cNvSpPr/>
            <p:nvPr/>
          </p:nvSpPr>
          <p:spPr>
            <a:xfrm>
              <a:off x="4397301" y="4017171"/>
              <a:ext cx="3397397" cy="1370731"/>
            </a:xfrm>
            <a:custGeom>
              <a:avLst/>
              <a:gdLst>
                <a:gd name="connsiteX0" fmla="*/ 0 w 4486875"/>
                <a:gd name="connsiteY0" fmla="*/ 0 h 1480541"/>
                <a:gd name="connsiteX1" fmla="*/ 3746605 w 4486875"/>
                <a:gd name="connsiteY1" fmla="*/ 0 h 1480541"/>
                <a:gd name="connsiteX2" fmla="*/ 4486875 w 4486875"/>
                <a:gd name="connsiteY2" fmla="*/ 740271 h 1480541"/>
                <a:gd name="connsiteX3" fmla="*/ 3746605 w 4486875"/>
                <a:gd name="connsiteY3" fmla="*/ 1480541 h 1480541"/>
                <a:gd name="connsiteX4" fmla="*/ 0 w 4486875"/>
                <a:gd name="connsiteY4" fmla="*/ 1480541 h 1480541"/>
                <a:gd name="connsiteX5" fmla="*/ 0 w 4486875"/>
                <a:gd name="connsiteY5" fmla="*/ 0 h 1480541"/>
                <a:gd name="connsiteX0" fmla="*/ 0 w 4324315"/>
                <a:gd name="connsiteY0" fmla="*/ 0 h 1480541"/>
                <a:gd name="connsiteX1" fmla="*/ 3746605 w 4324315"/>
                <a:gd name="connsiteY1" fmla="*/ 0 h 1480541"/>
                <a:gd name="connsiteX2" fmla="*/ 4324315 w 4324315"/>
                <a:gd name="connsiteY2" fmla="*/ 740271 h 1480541"/>
                <a:gd name="connsiteX3" fmla="*/ 3746605 w 4324315"/>
                <a:gd name="connsiteY3" fmla="*/ 1480541 h 1480541"/>
                <a:gd name="connsiteX4" fmla="*/ 0 w 4324315"/>
                <a:gd name="connsiteY4" fmla="*/ 1480541 h 1480541"/>
                <a:gd name="connsiteX5" fmla="*/ 0 w 4324315"/>
                <a:gd name="connsiteY5" fmla="*/ 0 h 148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4315" h="1480541">
                  <a:moveTo>
                    <a:pt x="0" y="0"/>
                  </a:moveTo>
                  <a:lnTo>
                    <a:pt x="3746605" y="0"/>
                  </a:lnTo>
                  <a:lnTo>
                    <a:pt x="4324315" y="740271"/>
                  </a:lnTo>
                  <a:lnTo>
                    <a:pt x="3746605" y="1480541"/>
                  </a:lnTo>
                  <a:lnTo>
                    <a:pt x="0" y="1480541"/>
                  </a:lnTo>
                  <a:lnTo>
                    <a:pt x="0" y="0"/>
                  </a:ln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prstClr val="white"/>
                </a:solidFill>
              </a:endParaRPr>
            </a:p>
          </p:txBody>
        </p:sp>
        <p:sp>
          <p:nvSpPr>
            <p:cNvPr id="52" name="TextBox 51"/>
            <p:cNvSpPr txBox="1"/>
            <p:nvPr/>
          </p:nvSpPr>
          <p:spPr>
            <a:xfrm>
              <a:off x="5696471" y="4279246"/>
              <a:ext cx="1427355" cy="846580"/>
            </a:xfrm>
            <a:prstGeom prst="rect">
              <a:avLst/>
            </a:prstGeom>
          </p:spPr>
          <p:txBody>
            <a:bodyPr vert="horz" wrap="square" lIns="91440" tIns="45720" rIns="91440" bIns="45720" rtlCol="0" anchor="ctr">
              <a:normAutofit/>
            </a:bodyPr>
            <a:lstStyle/>
            <a:p>
              <a:r>
                <a:rPr lang="en-US" sz="2000" b="1" dirty="0" smtClean="0">
                  <a:solidFill>
                    <a:prstClr val="white"/>
                  </a:solidFill>
                </a:rPr>
                <a:t>Managed</a:t>
              </a:r>
              <a:br>
                <a:rPr lang="en-US" sz="2000" b="1" dirty="0" smtClean="0">
                  <a:solidFill>
                    <a:prstClr val="white"/>
                  </a:solidFill>
                </a:rPr>
              </a:br>
              <a:r>
                <a:rPr lang="en-US" sz="1400" dirty="0" smtClean="0">
                  <a:solidFill>
                    <a:prstClr val="white"/>
                  </a:solidFill>
                </a:rPr>
                <a:t>Services</a:t>
              </a:r>
              <a:endParaRPr lang="en-US" dirty="0" smtClean="0">
                <a:solidFill>
                  <a:prstClr val="white"/>
                </a:solidFill>
              </a:endParaRPr>
            </a:p>
          </p:txBody>
        </p:sp>
        <p:pic>
          <p:nvPicPr>
            <p:cNvPr id="53" name="Picture 5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90449" y="4201598"/>
              <a:ext cx="1035569" cy="1001877"/>
            </a:xfrm>
            <a:prstGeom prst="rect">
              <a:avLst/>
            </a:prstGeom>
          </p:spPr>
        </p:pic>
      </p:grpSp>
      <p:grpSp>
        <p:nvGrpSpPr>
          <p:cNvPr id="2" name="Group 1"/>
          <p:cNvGrpSpPr/>
          <p:nvPr userDrawn="1"/>
        </p:nvGrpSpPr>
        <p:grpSpPr>
          <a:xfrm>
            <a:off x="731242" y="4024940"/>
            <a:ext cx="3397397" cy="1370731"/>
            <a:chOff x="8035153" y="4024940"/>
            <a:chExt cx="3397397" cy="1370731"/>
          </a:xfrm>
        </p:grpSpPr>
        <p:sp>
          <p:nvSpPr>
            <p:cNvPr id="54" name="Pentagon 20"/>
            <p:cNvSpPr/>
            <p:nvPr/>
          </p:nvSpPr>
          <p:spPr>
            <a:xfrm>
              <a:off x="8035153" y="4024940"/>
              <a:ext cx="3397397" cy="1370731"/>
            </a:xfrm>
            <a:custGeom>
              <a:avLst/>
              <a:gdLst>
                <a:gd name="connsiteX0" fmla="*/ 0 w 4486875"/>
                <a:gd name="connsiteY0" fmla="*/ 0 h 1480541"/>
                <a:gd name="connsiteX1" fmla="*/ 3746605 w 4486875"/>
                <a:gd name="connsiteY1" fmla="*/ 0 h 1480541"/>
                <a:gd name="connsiteX2" fmla="*/ 4486875 w 4486875"/>
                <a:gd name="connsiteY2" fmla="*/ 740271 h 1480541"/>
                <a:gd name="connsiteX3" fmla="*/ 3746605 w 4486875"/>
                <a:gd name="connsiteY3" fmla="*/ 1480541 h 1480541"/>
                <a:gd name="connsiteX4" fmla="*/ 0 w 4486875"/>
                <a:gd name="connsiteY4" fmla="*/ 1480541 h 1480541"/>
                <a:gd name="connsiteX5" fmla="*/ 0 w 4486875"/>
                <a:gd name="connsiteY5" fmla="*/ 0 h 1480541"/>
                <a:gd name="connsiteX0" fmla="*/ 0 w 4324315"/>
                <a:gd name="connsiteY0" fmla="*/ 0 h 1480541"/>
                <a:gd name="connsiteX1" fmla="*/ 3746605 w 4324315"/>
                <a:gd name="connsiteY1" fmla="*/ 0 h 1480541"/>
                <a:gd name="connsiteX2" fmla="*/ 4324315 w 4324315"/>
                <a:gd name="connsiteY2" fmla="*/ 740271 h 1480541"/>
                <a:gd name="connsiteX3" fmla="*/ 3746605 w 4324315"/>
                <a:gd name="connsiteY3" fmla="*/ 1480541 h 1480541"/>
                <a:gd name="connsiteX4" fmla="*/ 0 w 4324315"/>
                <a:gd name="connsiteY4" fmla="*/ 1480541 h 1480541"/>
                <a:gd name="connsiteX5" fmla="*/ 0 w 4324315"/>
                <a:gd name="connsiteY5" fmla="*/ 0 h 148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4315" h="1480541">
                  <a:moveTo>
                    <a:pt x="0" y="0"/>
                  </a:moveTo>
                  <a:lnTo>
                    <a:pt x="3746605" y="0"/>
                  </a:lnTo>
                  <a:lnTo>
                    <a:pt x="4324315" y="740271"/>
                  </a:lnTo>
                  <a:lnTo>
                    <a:pt x="3746605" y="1480541"/>
                  </a:lnTo>
                  <a:lnTo>
                    <a:pt x="0" y="1480541"/>
                  </a:lnTo>
                  <a:lnTo>
                    <a:pt x="0" y="0"/>
                  </a:ln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prstClr val="white"/>
                </a:solidFill>
              </a:endParaRPr>
            </a:p>
          </p:txBody>
        </p:sp>
        <p:sp>
          <p:nvSpPr>
            <p:cNvPr id="55" name="TextBox 54"/>
            <p:cNvSpPr txBox="1"/>
            <p:nvPr/>
          </p:nvSpPr>
          <p:spPr>
            <a:xfrm>
              <a:off x="9334322" y="4287015"/>
              <a:ext cx="1894049" cy="846580"/>
            </a:xfrm>
            <a:prstGeom prst="rect">
              <a:avLst/>
            </a:prstGeom>
          </p:spPr>
          <p:txBody>
            <a:bodyPr vert="horz" wrap="square" lIns="91440" tIns="45720" rIns="91440" bIns="45720" rtlCol="0" anchor="ctr">
              <a:normAutofit/>
            </a:bodyPr>
            <a:lstStyle/>
            <a:p>
              <a:r>
                <a:rPr lang="en-US" sz="2000" b="1" dirty="0" smtClean="0">
                  <a:solidFill>
                    <a:prstClr val="white"/>
                  </a:solidFill>
                </a:rPr>
                <a:t>Data Center</a:t>
              </a:r>
              <a:br>
                <a:rPr lang="en-US" sz="2000" b="1" dirty="0" smtClean="0">
                  <a:solidFill>
                    <a:prstClr val="white"/>
                  </a:solidFill>
                </a:rPr>
              </a:br>
              <a:r>
                <a:rPr lang="en-US" sz="1400" dirty="0" smtClean="0">
                  <a:solidFill>
                    <a:prstClr val="white"/>
                  </a:solidFill>
                </a:rPr>
                <a:t>&amp; Network Services</a:t>
              </a:r>
            </a:p>
          </p:txBody>
        </p:sp>
        <p:pic>
          <p:nvPicPr>
            <p:cNvPr id="56" name="Picture 5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28300" y="4201598"/>
              <a:ext cx="1035569" cy="1001877"/>
            </a:xfrm>
            <a:prstGeom prst="rect">
              <a:avLst/>
            </a:prstGeom>
          </p:spPr>
        </p:pic>
      </p:grpSp>
      <p:grpSp>
        <p:nvGrpSpPr>
          <p:cNvPr id="18" name="Group 17"/>
          <p:cNvGrpSpPr/>
          <p:nvPr userDrawn="1"/>
        </p:nvGrpSpPr>
        <p:grpSpPr>
          <a:xfrm>
            <a:off x="4400170" y="4017171"/>
            <a:ext cx="3397397" cy="1370731"/>
            <a:chOff x="759450" y="4017171"/>
            <a:chExt cx="3397397" cy="1370731"/>
          </a:xfrm>
        </p:grpSpPr>
        <p:sp>
          <p:nvSpPr>
            <p:cNvPr id="19" name="Pentagon 20"/>
            <p:cNvSpPr/>
            <p:nvPr/>
          </p:nvSpPr>
          <p:spPr>
            <a:xfrm>
              <a:off x="759450" y="4017171"/>
              <a:ext cx="3397397" cy="1370731"/>
            </a:xfrm>
            <a:custGeom>
              <a:avLst/>
              <a:gdLst>
                <a:gd name="connsiteX0" fmla="*/ 0 w 4486875"/>
                <a:gd name="connsiteY0" fmla="*/ 0 h 1480541"/>
                <a:gd name="connsiteX1" fmla="*/ 3746605 w 4486875"/>
                <a:gd name="connsiteY1" fmla="*/ 0 h 1480541"/>
                <a:gd name="connsiteX2" fmla="*/ 4486875 w 4486875"/>
                <a:gd name="connsiteY2" fmla="*/ 740271 h 1480541"/>
                <a:gd name="connsiteX3" fmla="*/ 3746605 w 4486875"/>
                <a:gd name="connsiteY3" fmla="*/ 1480541 h 1480541"/>
                <a:gd name="connsiteX4" fmla="*/ 0 w 4486875"/>
                <a:gd name="connsiteY4" fmla="*/ 1480541 h 1480541"/>
                <a:gd name="connsiteX5" fmla="*/ 0 w 4486875"/>
                <a:gd name="connsiteY5" fmla="*/ 0 h 1480541"/>
                <a:gd name="connsiteX0" fmla="*/ 0 w 4324315"/>
                <a:gd name="connsiteY0" fmla="*/ 0 h 1480541"/>
                <a:gd name="connsiteX1" fmla="*/ 3746605 w 4324315"/>
                <a:gd name="connsiteY1" fmla="*/ 0 h 1480541"/>
                <a:gd name="connsiteX2" fmla="*/ 4324315 w 4324315"/>
                <a:gd name="connsiteY2" fmla="*/ 740271 h 1480541"/>
                <a:gd name="connsiteX3" fmla="*/ 3746605 w 4324315"/>
                <a:gd name="connsiteY3" fmla="*/ 1480541 h 1480541"/>
                <a:gd name="connsiteX4" fmla="*/ 0 w 4324315"/>
                <a:gd name="connsiteY4" fmla="*/ 1480541 h 1480541"/>
                <a:gd name="connsiteX5" fmla="*/ 0 w 4324315"/>
                <a:gd name="connsiteY5" fmla="*/ 0 h 148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4315" h="1480541">
                  <a:moveTo>
                    <a:pt x="0" y="0"/>
                  </a:moveTo>
                  <a:lnTo>
                    <a:pt x="3746605" y="0"/>
                  </a:lnTo>
                  <a:lnTo>
                    <a:pt x="4324315" y="740271"/>
                  </a:lnTo>
                  <a:lnTo>
                    <a:pt x="3746605" y="1480541"/>
                  </a:lnTo>
                  <a:lnTo>
                    <a:pt x="0" y="1480541"/>
                  </a:lnTo>
                  <a:lnTo>
                    <a:pt x="0" y="0"/>
                  </a:ln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prstClr val="white"/>
                </a:solidFill>
              </a:endParaRPr>
            </a:p>
          </p:txBody>
        </p:sp>
        <p:pic>
          <p:nvPicPr>
            <p:cNvPr id="20" name="Picture 1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40480" y="4201598"/>
              <a:ext cx="1035569" cy="1001877"/>
            </a:xfrm>
            <a:prstGeom prst="rect">
              <a:avLst/>
            </a:prstGeom>
          </p:spPr>
        </p:pic>
        <p:sp>
          <p:nvSpPr>
            <p:cNvPr id="21" name="TextBox 20"/>
            <p:cNvSpPr txBox="1"/>
            <p:nvPr/>
          </p:nvSpPr>
          <p:spPr>
            <a:xfrm>
              <a:off x="2058620" y="4279246"/>
              <a:ext cx="1286302" cy="846580"/>
            </a:xfrm>
            <a:prstGeom prst="rect">
              <a:avLst/>
            </a:prstGeom>
          </p:spPr>
          <p:txBody>
            <a:bodyPr vert="horz" wrap="square" lIns="91440" tIns="45720" rIns="91440" bIns="45720" rtlCol="0" anchor="ctr">
              <a:normAutofit/>
            </a:bodyPr>
            <a:lstStyle/>
            <a:p>
              <a:r>
                <a:rPr lang="en-US" sz="2000" b="1" dirty="0" smtClean="0">
                  <a:solidFill>
                    <a:prstClr val="white"/>
                  </a:solidFill>
                </a:rPr>
                <a:t>Cloud</a:t>
              </a:r>
              <a:br>
                <a:rPr lang="en-US" sz="2000" b="1" dirty="0" smtClean="0">
                  <a:solidFill>
                    <a:prstClr val="white"/>
                  </a:solidFill>
                </a:rPr>
              </a:br>
              <a:r>
                <a:rPr lang="en-US" sz="1400" dirty="0" smtClean="0">
                  <a:solidFill>
                    <a:prstClr val="white"/>
                  </a:solidFill>
                </a:rPr>
                <a:t>Services</a:t>
              </a:r>
              <a:endParaRPr lang="en-US" sz="1600" dirty="0" smtClean="0">
                <a:solidFill>
                  <a:prstClr val="white"/>
                </a:solidFill>
              </a:endParaRPr>
            </a:p>
          </p:txBody>
        </p:sp>
      </p:grpSp>
      <p:pic>
        <p:nvPicPr>
          <p:cNvPr id="23" name="Picture 22"/>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10023638" y="162142"/>
            <a:ext cx="1886810" cy="796542"/>
          </a:xfrm>
          <a:prstGeom prst="rect">
            <a:avLst/>
          </a:prstGeom>
        </p:spPr>
      </p:pic>
    </p:spTree>
    <p:extLst>
      <p:ext uri="{BB962C8B-B14F-4D97-AF65-F5344CB8AC3E}">
        <p14:creationId xmlns:p14="http://schemas.microsoft.com/office/powerpoint/2010/main" val="3659167502"/>
      </p:ext>
    </p:extLst>
  </p:cSld>
  <p:clrMap bg1="lt1" tx1="dk1" bg2="lt2" tx2="dk2" accent1="accent1" accent2="accent2" accent3="accent3" accent4="accent4" accent5="accent5" accent6="accent6" hlink="hlink" folHlink="folHlink"/>
  <p:sldLayoutIdLst>
    <p:sldLayoutId id="2147484049"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5687954"/>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9" cstate="email">
            <a:extLst>
              <a:ext uri="{28A0092B-C50C-407E-A947-70E740481C1C}">
                <a14:useLocalDpi xmlns:a14="http://schemas.microsoft.com/office/drawing/2010/main" val="0"/>
              </a:ext>
            </a:extLst>
          </a:blip>
          <a:srcRect r="-114"/>
          <a:stretch/>
        </p:blipFill>
        <p:spPr>
          <a:xfrm>
            <a:off x="0" y="-3175"/>
            <a:ext cx="12201525" cy="1603375"/>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2168268"/>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 id="2147484074" r:id="rId17"/>
    <p:sldLayoutId id="2147484075" r:id="rId18"/>
    <p:sldLayoutId id="2147484076" r:id="rId19"/>
    <p:sldLayoutId id="2147484077" r:id="rId20"/>
    <p:sldLayoutId id="2147484078" r:id="rId21"/>
    <p:sldLayoutId id="2147484079" r:id="rId22"/>
    <p:sldLayoutId id="2147484080" r:id="rId23"/>
    <p:sldLayoutId id="2147484081" r:id="rId24"/>
    <p:sldLayoutId id="2147484082" r:id="rId25"/>
    <p:sldLayoutId id="2147484083" r:id="rId26"/>
    <p:sldLayoutId id="2147484084" r:id="rId2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0" cstate="email">
            <a:extLst>
              <a:ext uri="{28A0092B-C50C-407E-A947-70E740481C1C}">
                <a14:useLocalDpi xmlns:a14="http://schemas.microsoft.com/office/drawing/2010/main" val="0"/>
              </a:ext>
            </a:extLst>
          </a:blip>
          <a:srcRect r="-114"/>
          <a:stretch/>
        </p:blipFill>
        <p:spPr>
          <a:xfrm>
            <a:off x="0" y="-3175"/>
            <a:ext cx="12201525" cy="1603375"/>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7084629"/>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 id="2147484102" r:id="rId16"/>
    <p:sldLayoutId id="2147484103" r:id="rId17"/>
    <p:sldLayoutId id="2147484104" r:id="rId18"/>
    <p:sldLayoutId id="2147484105" r:id="rId19"/>
    <p:sldLayoutId id="2147484106" r:id="rId20"/>
    <p:sldLayoutId id="2147484107" r:id="rId21"/>
    <p:sldLayoutId id="2147484108" r:id="rId22"/>
    <p:sldLayoutId id="2147484109" r:id="rId23"/>
    <p:sldLayoutId id="2147484110" r:id="rId24"/>
    <p:sldLayoutId id="2147484111" r:id="rId25"/>
    <p:sldLayoutId id="2147484112" r:id="rId26"/>
    <p:sldLayoutId id="2147484113" r:id="rId27"/>
    <p:sldLayoutId id="2147484114" r:id="rId2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2242239"/>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39E76-F2F2-430D-B809-AFD5F91D2F1E}" type="datetimeFigureOut">
              <a:rPr lang="en-US" smtClean="0">
                <a:solidFill>
                  <a:srgbClr val="3B5985">
                    <a:tint val="75000"/>
                  </a:srgbClr>
                </a:solidFill>
              </a:rPr>
              <a:pPr/>
              <a:t>1/27/17</a:t>
            </a:fld>
            <a:endParaRPr lang="en-US">
              <a:solidFill>
                <a:srgbClr val="3B5985">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B5985">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F2D7F-5B91-4CDF-A21B-088172B65142}" type="slidenum">
              <a:rPr lang="en-US" smtClean="0">
                <a:solidFill>
                  <a:srgbClr val="3B5985">
                    <a:tint val="75000"/>
                  </a:srgbClr>
                </a:solidFill>
              </a:rPr>
              <a:pPr/>
              <a:t>‹#›</a:t>
            </a:fld>
            <a:endParaRPr lang="en-US">
              <a:solidFill>
                <a:srgbClr val="3B5985">
                  <a:tint val="75000"/>
                </a:srgbClr>
              </a:solidFill>
            </a:endParaRPr>
          </a:p>
        </p:txBody>
      </p:sp>
    </p:spTree>
    <p:extLst>
      <p:ext uri="{BB962C8B-B14F-4D97-AF65-F5344CB8AC3E}">
        <p14:creationId xmlns:p14="http://schemas.microsoft.com/office/powerpoint/2010/main" val="1288018175"/>
      </p:ext>
    </p:extLst>
  </p:cSld>
  <p:clrMap bg1="lt1" tx1="dk1" bg2="lt2" tx2="dk2" accent1="accent1" accent2="accent2" accent3="accent3" accent4="accent4" accent5="accent5" accent6="accent6" hlink="hlink" folHlink="folHlink"/>
  <p:sldLayoutIdLst>
    <p:sldLayoutId id="2147484121"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6" cstate="email">
            <a:extLst>
              <a:ext uri="{28A0092B-C50C-407E-A947-70E740481C1C}">
                <a14:useLocalDpi xmlns:a14="http://schemas.microsoft.com/office/drawing/2010/main" val="0"/>
              </a:ext>
            </a:extLst>
          </a:blip>
          <a:srcRect r="-114"/>
          <a:stretch/>
        </p:blipFill>
        <p:spPr>
          <a:xfrm>
            <a:off x="0" y="-3175"/>
            <a:ext cx="12201525" cy="114151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829241"/>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 id="2147484135" r:id="rId13"/>
    <p:sldLayoutId id="2147484136"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4638045"/>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1" r:id="rId14"/>
    <p:sldLayoutId id="2147484152" r:id="rId15"/>
    <p:sldLayoutId id="2147484153" r:id="rId16"/>
    <p:sldLayoutId id="2147484154" r:id="rId17"/>
    <p:sldLayoutId id="2147484155" r:id="rId18"/>
    <p:sldLayoutId id="2147484156" r:id="rId19"/>
    <p:sldLayoutId id="2147484157" r:id="rId20"/>
    <p:sldLayoutId id="2147484158" r:id="rId21"/>
    <p:sldLayoutId id="2147484159" r:id="rId22"/>
    <p:sldLayoutId id="2147484160" r:id="rId23"/>
    <p:sldLayoutId id="2147484161" r:id="rId24"/>
    <p:sldLayoutId id="2147484162" r:id="rId25"/>
    <p:sldLayoutId id="2147484163" r:id="rId26"/>
    <p:sldLayoutId id="2147484164" r:id="rId27"/>
    <p:sldLayoutId id="2147484165" r:id="rId28"/>
    <p:sldLayoutId id="2147484166" r:id="rId29"/>
    <p:sldLayoutId id="2147484167" r:id="rId30"/>
    <p:sldLayoutId id="2147484168" r:id="rId31"/>
    <p:sldLayoutId id="2147484169" r:id="rId32"/>
    <p:sldLayoutId id="2147484170" r:id="rId33"/>
    <p:sldLayoutId id="2147484171" r:id="rId34"/>
    <p:sldLayoutId id="2147484172" r:id="rId35"/>
    <p:sldLayoutId id="2147484173" r:id="rId36"/>
    <p:sldLayoutId id="2147484174" r:id="rId37"/>
    <p:sldLayoutId id="2147484175" r:id="rId38"/>
    <p:sldLayoutId id="2147484176" r:id="rId39"/>
    <p:sldLayoutId id="2147484177" r:id="rId40"/>
    <p:sldLayoutId id="2147484178" r:id="rId41"/>
    <p:sldLayoutId id="2147484179" r:id="rId42"/>
    <p:sldLayoutId id="2147484181" r:id="rId43"/>
    <p:sldLayoutId id="2147484182" r:id="rId44"/>
    <p:sldLayoutId id="2147484183" r:id="rId45"/>
    <p:sldLayoutId id="2147484184" r:id="rId46"/>
    <p:sldLayoutId id="2147484185" r:id="rId47"/>
    <p:sldLayoutId id="2147484186" r:id="rId48"/>
    <p:sldLayoutId id="2147484187" r:id="rId49"/>
    <p:sldLayoutId id="2147484188" r:id="rId50"/>
    <p:sldLayoutId id="2147484189" r:id="rId51"/>
    <p:sldLayoutId id="2147484190" r:id="rId52"/>
    <p:sldLayoutId id="2147484191" r:id="rId53"/>
    <p:sldLayoutId id="2147484192" r:id="rId5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4" cstate="email">
            <a:extLst>
              <a:ext uri="{28A0092B-C50C-407E-A947-70E740481C1C}">
                <a14:useLocalDpi xmlns:a14="http://schemas.microsoft.com/office/drawing/2010/main" val="0"/>
              </a:ext>
            </a:extLst>
          </a:blip>
          <a:srcRect r="-114"/>
          <a:stretch/>
        </p:blipFill>
        <p:spPr>
          <a:xfrm>
            <a:off x="0" y="-3175"/>
            <a:ext cx="12201525" cy="2193926"/>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5685756"/>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5" cstate="email">
            <a:extLst>
              <a:ext uri="{28A0092B-C50C-407E-A947-70E740481C1C}">
                <a14:useLocalDpi xmlns:a14="http://schemas.microsoft.com/office/drawing/2010/main" val="0"/>
              </a:ext>
            </a:extLst>
          </a:blip>
          <a:srcRect r="-114"/>
          <a:stretch/>
        </p:blipFill>
        <p:spPr>
          <a:xfrm>
            <a:off x="0" y="-3175"/>
            <a:ext cx="12201525" cy="114151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6362510"/>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39E76-F2F2-430D-B809-AFD5F91D2F1E}" type="datetimeFigureOut">
              <a:rPr lang="en-US" smtClean="0">
                <a:solidFill>
                  <a:srgbClr val="3B5985">
                    <a:tint val="75000"/>
                  </a:srgbClr>
                </a:solidFill>
              </a:rPr>
              <a:pPr/>
              <a:t>1/27/17</a:t>
            </a:fld>
            <a:endParaRPr lang="en-US">
              <a:solidFill>
                <a:srgbClr val="3B5985">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B5985">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F2D7F-5B91-4CDF-A21B-088172B65142}" type="slidenum">
              <a:rPr lang="en-US" smtClean="0">
                <a:solidFill>
                  <a:srgbClr val="3B5985">
                    <a:tint val="75000"/>
                  </a:srgbClr>
                </a:solidFill>
              </a:rPr>
              <a:pPr/>
              <a:t>‹#›</a:t>
            </a:fld>
            <a:endParaRPr lang="en-US">
              <a:solidFill>
                <a:srgbClr val="3B5985">
                  <a:tint val="75000"/>
                </a:srgbClr>
              </a:solidFill>
            </a:endParaRPr>
          </a:p>
        </p:txBody>
      </p:sp>
    </p:spTree>
    <p:extLst>
      <p:ext uri="{BB962C8B-B14F-4D97-AF65-F5344CB8AC3E}">
        <p14:creationId xmlns:p14="http://schemas.microsoft.com/office/powerpoint/2010/main" val="3664317257"/>
      </p:ext>
    </p:extLst>
  </p:cSld>
  <p:clrMap bg1="lt1" tx1="dk1" bg2="lt2" tx2="dk2" accent1="accent1" accent2="accent2" accent3="accent3" accent4="accent4" accent5="accent5" accent6="accent6" hlink="hlink" folHlink="folHlink"/>
  <p:sldLayoutIdLst>
    <p:sldLayoutId id="2147484210"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6161627"/>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 id="2147484223" r:id="rId12"/>
    <p:sldLayoutId id="2147484224" r:id="rId13"/>
    <p:sldLayoutId id="2147484225" r:id="rId14"/>
    <p:sldLayoutId id="2147484226" r:id="rId15"/>
    <p:sldLayoutId id="2147484227" r:id="rId16"/>
    <p:sldLayoutId id="2147484228" r:id="rId17"/>
    <p:sldLayoutId id="2147484229" r:id="rId1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5" cstate="email">
            <a:extLst>
              <a:ext uri="{28A0092B-C50C-407E-A947-70E740481C1C}">
                <a14:useLocalDpi xmlns:a14="http://schemas.microsoft.com/office/drawing/2010/main" val="0"/>
              </a:ext>
            </a:extLst>
          </a:blip>
          <a:srcRect r="-114"/>
          <a:stretch/>
        </p:blipFill>
        <p:spPr>
          <a:xfrm>
            <a:off x="0" y="-3175"/>
            <a:ext cx="12201525" cy="1603375"/>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3564110"/>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 id="2147484242" r:id="rId12"/>
    <p:sldLayoutId id="2147484243" r:id="rId13"/>
    <p:sldLayoutId id="2147484244" r:id="rId14"/>
    <p:sldLayoutId id="2147484245" r:id="rId15"/>
    <p:sldLayoutId id="2147484246" r:id="rId16"/>
    <p:sldLayoutId id="2147484247" r:id="rId17"/>
    <p:sldLayoutId id="2147484248" r:id="rId18"/>
    <p:sldLayoutId id="2147484249" r:id="rId19"/>
    <p:sldLayoutId id="2147484250" r:id="rId20"/>
    <p:sldLayoutId id="2147484251" r:id="rId21"/>
    <p:sldLayoutId id="2147484252" r:id="rId22"/>
    <p:sldLayoutId id="2147484253" r:id="rId23"/>
    <p:sldLayoutId id="2147484254" r:id="rId24"/>
    <p:sldLayoutId id="2147484255" r:id="rId25"/>
    <p:sldLayoutId id="2147484256" r:id="rId26"/>
    <p:sldLayoutId id="2147484257" r:id="rId27"/>
    <p:sldLayoutId id="2147484258" r:id="rId28"/>
    <p:sldLayoutId id="2147484259" r:id="rId29"/>
    <p:sldLayoutId id="2147484261" r:id="rId30"/>
    <p:sldLayoutId id="2147484262" r:id="rId31"/>
    <p:sldLayoutId id="2147484263" r:id="rId32"/>
    <p:sldLayoutId id="2147484264" r:id="rId3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5" cstate="email">
            <a:extLst>
              <a:ext uri="{28A0092B-C50C-407E-A947-70E740481C1C}">
                <a14:useLocalDpi xmlns:a14="http://schemas.microsoft.com/office/drawing/2010/main" val="0"/>
              </a:ext>
            </a:extLst>
          </a:blip>
          <a:srcRect r="-114"/>
          <a:stretch/>
        </p:blipFill>
        <p:spPr>
          <a:xfrm>
            <a:off x="0" y="-3175"/>
            <a:ext cx="12201525" cy="114151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720948"/>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6" cstate="email">
            <a:extLst>
              <a:ext uri="{28A0092B-C50C-407E-A947-70E740481C1C}">
                <a14:useLocalDpi xmlns:a14="http://schemas.microsoft.com/office/drawing/2010/main" val="0"/>
              </a:ext>
            </a:extLst>
          </a:blip>
          <a:srcRect r="-114"/>
          <a:stretch/>
        </p:blipFill>
        <p:spPr>
          <a:xfrm>
            <a:off x="0" y="-3175"/>
            <a:ext cx="12201525" cy="114151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4404321"/>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3" cstate="email">
            <a:extLst>
              <a:ext uri="{28A0092B-C50C-407E-A947-70E740481C1C}">
                <a14:useLocalDpi xmlns:a14="http://schemas.microsoft.com/office/drawing/2010/main" val="0"/>
              </a:ext>
            </a:extLst>
          </a:blip>
          <a:srcRect r="-114"/>
          <a:stretch/>
        </p:blipFill>
        <p:spPr>
          <a:xfrm>
            <a:off x="0" y="-3175"/>
            <a:ext cx="12201525" cy="114151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6621292"/>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 id="2147484345" r:id="rId13"/>
    <p:sldLayoutId id="2147484346" r:id="rId14"/>
    <p:sldLayoutId id="2147484347" r:id="rId15"/>
    <p:sldLayoutId id="2147484348" r:id="rId16"/>
    <p:sldLayoutId id="2147484349" r:id="rId17"/>
    <p:sldLayoutId id="2147484350" r:id="rId18"/>
    <p:sldLayoutId id="2147484351" r:id="rId19"/>
    <p:sldLayoutId id="2147484352" r:id="rId20"/>
    <p:sldLayoutId id="2147484353" r:id="rId21"/>
    <p:sldLayoutId id="2147484354" r:id="rId22"/>
    <p:sldLayoutId id="2147484355" r:id="rId23"/>
    <p:sldLayoutId id="2147484356" r:id="rId24"/>
    <p:sldLayoutId id="2147484357" r:id="rId25"/>
    <p:sldLayoutId id="2147484358" r:id="rId26"/>
    <p:sldLayoutId id="2147484359" r:id="rId27"/>
    <p:sldLayoutId id="2147484360" r:id="rId28"/>
    <p:sldLayoutId id="2147484361" r:id="rId29"/>
    <p:sldLayoutId id="2147484362" r:id="rId30"/>
    <p:sldLayoutId id="2147484363" r:id="rId3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6"/>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1104402"/>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 id="2147484377" r:id="rId13"/>
    <p:sldLayoutId id="2147484378" r:id="rId14"/>
    <p:sldLayoutId id="2147484379" r:id="rId15"/>
    <p:sldLayoutId id="2147484380" r:id="rId16"/>
    <p:sldLayoutId id="2147484381" r:id="rId17"/>
    <p:sldLayoutId id="2147484382" r:id="rId18"/>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0" cstate="email">
            <a:extLst>
              <a:ext uri="{28A0092B-C50C-407E-A947-70E740481C1C}">
                <a14:useLocalDpi xmlns:a14="http://schemas.microsoft.com/office/drawing/2010/main" val="0"/>
              </a:ext>
            </a:extLst>
          </a:blip>
          <a:srcRect r="-114"/>
          <a:stretch/>
        </p:blipFill>
        <p:spPr>
          <a:xfrm>
            <a:off x="0" y="-3175"/>
            <a:ext cx="12201525" cy="1603375"/>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1245432"/>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 id="2147484395" r:id="rId12"/>
    <p:sldLayoutId id="2147484396" r:id="rId13"/>
    <p:sldLayoutId id="2147484397" r:id="rId14"/>
    <p:sldLayoutId id="2147484398" r:id="rId15"/>
    <p:sldLayoutId id="2147484399" r:id="rId16"/>
    <p:sldLayoutId id="2147484400" r:id="rId17"/>
    <p:sldLayoutId id="2147484401" r:id="rId18"/>
    <p:sldLayoutId id="2147484402" r:id="rId19"/>
    <p:sldLayoutId id="2147484403" r:id="rId20"/>
    <p:sldLayoutId id="2147484404" r:id="rId21"/>
    <p:sldLayoutId id="2147484405" r:id="rId22"/>
    <p:sldLayoutId id="2147484406" r:id="rId23"/>
    <p:sldLayoutId id="2147484407" r:id="rId24"/>
    <p:sldLayoutId id="2147484408" r:id="rId25"/>
    <p:sldLayoutId id="2147484409" r:id="rId26"/>
    <p:sldLayoutId id="2147484410" r:id="rId27"/>
    <p:sldLayoutId id="2147484411" r:id="rId2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8" cstate="email">
            <a:extLst>
              <a:ext uri="{28A0092B-C50C-407E-A947-70E740481C1C}">
                <a14:useLocalDpi xmlns:a14="http://schemas.microsoft.com/office/drawing/2010/main" val="0"/>
              </a:ext>
            </a:extLst>
          </a:blip>
          <a:srcRect r="-114"/>
          <a:stretch/>
        </p:blipFill>
        <p:spPr>
          <a:xfrm>
            <a:off x="0" y="-3175"/>
            <a:ext cx="12201525" cy="114151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169874"/>
      </p:ext>
    </p:extLst>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 id="2147484493" r:id="rId12"/>
    <p:sldLayoutId id="2147484494" r:id="rId13"/>
    <p:sldLayoutId id="2147484495" r:id="rId14"/>
    <p:sldLayoutId id="2147484496" r:id="rId15"/>
    <p:sldLayoutId id="2147484497" r:id="rId1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7" cstate="email">
            <a:extLst>
              <a:ext uri="{28A0092B-C50C-407E-A947-70E740481C1C}">
                <a14:useLocalDpi xmlns:a14="http://schemas.microsoft.com/office/drawing/2010/main" val="0"/>
              </a:ext>
            </a:extLst>
          </a:blip>
          <a:srcRect r="-114"/>
          <a:stretch/>
        </p:blipFill>
        <p:spPr>
          <a:xfrm>
            <a:off x="0" y="-3175"/>
            <a:ext cx="12201525" cy="2193926"/>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0052188"/>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5" cstate="email">
            <a:extLst>
              <a:ext uri="{28A0092B-C50C-407E-A947-70E740481C1C}">
                <a14:useLocalDpi xmlns:a14="http://schemas.microsoft.com/office/drawing/2010/main" val="0"/>
              </a:ext>
            </a:extLst>
          </a:blip>
          <a:srcRect r="-114"/>
          <a:stretch/>
        </p:blipFill>
        <p:spPr>
          <a:xfrm>
            <a:off x="0" y="-3175"/>
            <a:ext cx="12201525" cy="114151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8794060"/>
      </p:ext>
    </p:extLst>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 id="2147484510" r:id="rId12"/>
    <p:sldLayoutId id="2147484552"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0" name="Picture 59"/>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0" y="0"/>
            <a:ext cx="12192000" cy="4522304"/>
          </a:xfrm>
          <a:prstGeom prst="rect">
            <a:avLst/>
          </a:prstGeom>
        </p:spPr>
      </p:pic>
      <p:sp>
        <p:nvSpPr>
          <p:cNvPr id="17" name="Rectangle 16"/>
          <p:cNvSpPr/>
          <p:nvPr userDrawn="1"/>
        </p:nvSpPr>
        <p:spPr>
          <a:xfrm>
            <a:off x="0" y="-11574"/>
            <a:ext cx="12214733" cy="4537275"/>
          </a:xfrm>
          <a:prstGeom prst="rect">
            <a:avLst/>
          </a:prstGeom>
          <a:solidFill>
            <a:schemeClr val="accent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2"/>
          <p:cNvGrpSpPr/>
          <p:nvPr userDrawn="1"/>
        </p:nvGrpSpPr>
        <p:grpSpPr>
          <a:xfrm>
            <a:off x="8069097" y="4017171"/>
            <a:ext cx="3397397" cy="1370731"/>
            <a:chOff x="4397301" y="4017171"/>
            <a:chExt cx="3397397" cy="1370731"/>
          </a:xfrm>
        </p:grpSpPr>
        <p:sp>
          <p:nvSpPr>
            <p:cNvPr id="51" name="Pentagon 20"/>
            <p:cNvSpPr/>
            <p:nvPr/>
          </p:nvSpPr>
          <p:spPr>
            <a:xfrm>
              <a:off x="4397301" y="4017171"/>
              <a:ext cx="3397397" cy="1370731"/>
            </a:xfrm>
            <a:custGeom>
              <a:avLst/>
              <a:gdLst>
                <a:gd name="connsiteX0" fmla="*/ 0 w 4486875"/>
                <a:gd name="connsiteY0" fmla="*/ 0 h 1480541"/>
                <a:gd name="connsiteX1" fmla="*/ 3746605 w 4486875"/>
                <a:gd name="connsiteY1" fmla="*/ 0 h 1480541"/>
                <a:gd name="connsiteX2" fmla="*/ 4486875 w 4486875"/>
                <a:gd name="connsiteY2" fmla="*/ 740271 h 1480541"/>
                <a:gd name="connsiteX3" fmla="*/ 3746605 w 4486875"/>
                <a:gd name="connsiteY3" fmla="*/ 1480541 h 1480541"/>
                <a:gd name="connsiteX4" fmla="*/ 0 w 4486875"/>
                <a:gd name="connsiteY4" fmla="*/ 1480541 h 1480541"/>
                <a:gd name="connsiteX5" fmla="*/ 0 w 4486875"/>
                <a:gd name="connsiteY5" fmla="*/ 0 h 1480541"/>
                <a:gd name="connsiteX0" fmla="*/ 0 w 4324315"/>
                <a:gd name="connsiteY0" fmla="*/ 0 h 1480541"/>
                <a:gd name="connsiteX1" fmla="*/ 3746605 w 4324315"/>
                <a:gd name="connsiteY1" fmla="*/ 0 h 1480541"/>
                <a:gd name="connsiteX2" fmla="*/ 4324315 w 4324315"/>
                <a:gd name="connsiteY2" fmla="*/ 740271 h 1480541"/>
                <a:gd name="connsiteX3" fmla="*/ 3746605 w 4324315"/>
                <a:gd name="connsiteY3" fmla="*/ 1480541 h 1480541"/>
                <a:gd name="connsiteX4" fmla="*/ 0 w 4324315"/>
                <a:gd name="connsiteY4" fmla="*/ 1480541 h 1480541"/>
                <a:gd name="connsiteX5" fmla="*/ 0 w 4324315"/>
                <a:gd name="connsiteY5" fmla="*/ 0 h 148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4315" h="1480541">
                  <a:moveTo>
                    <a:pt x="0" y="0"/>
                  </a:moveTo>
                  <a:lnTo>
                    <a:pt x="3746605" y="0"/>
                  </a:lnTo>
                  <a:lnTo>
                    <a:pt x="4324315" y="740271"/>
                  </a:lnTo>
                  <a:lnTo>
                    <a:pt x="3746605" y="1480541"/>
                  </a:lnTo>
                  <a:lnTo>
                    <a:pt x="0" y="1480541"/>
                  </a:lnTo>
                  <a:lnTo>
                    <a:pt x="0" y="0"/>
                  </a:ln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prstClr val="white"/>
                </a:solidFill>
              </a:endParaRPr>
            </a:p>
          </p:txBody>
        </p:sp>
        <p:sp>
          <p:nvSpPr>
            <p:cNvPr id="52" name="TextBox 51"/>
            <p:cNvSpPr txBox="1"/>
            <p:nvPr/>
          </p:nvSpPr>
          <p:spPr>
            <a:xfrm>
              <a:off x="5696471" y="4279246"/>
              <a:ext cx="1427355" cy="846580"/>
            </a:xfrm>
            <a:prstGeom prst="rect">
              <a:avLst/>
            </a:prstGeom>
          </p:spPr>
          <p:txBody>
            <a:bodyPr vert="horz" wrap="square" lIns="91440" tIns="45720" rIns="91440" bIns="45720" rtlCol="0" anchor="ctr">
              <a:normAutofit/>
            </a:bodyPr>
            <a:lstStyle/>
            <a:p>
              <a:r>
                <a:rPr lang="en-US" sz="2000" b="1" dirty="0" smtClean="0">
                  <a:solidFill>
                    <a:prstClr val="white"/>
                  </a:solidFill>
                </a:rPr>
                <a:t>Managed</a:t>
              </a:r>
              <a:br>
                <a:rPr lang="en-US" sz="2000" b="1" dirty="0" smtClean="0">
                  <a:solidFill>
                    <a:prstClr val="white"/>
                  </a:solidFill>
                </a:rPr>
              </a:br>
              <a:r>
                <a:rPr lang="en-US" sz="1400" dirty="0" smtClean="0">
                  <a:solidFill>
                    <a:prstClr val="white"/>
                  </a:solidFill>
                </a:rPr>
                <a:t>Services</a:t>
              </a:r>
              <a:endParaRPr lang="en-US" dirty="0" smtClean="0">
                <a:solidFill>
                  <a:prstClr val="white"/>
                </a:solidFill>
              </a:endParaRPr>
            </a:p>
          </p:txBody>
        </p:sp>
        <p:pic>
          <p:nvPicPr>
            <p:cNvPr id="53" name="Picture 5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90449" y="4201598"/>
              <a:ext cx="1035569" cy="1001877"/>
            </a:xfrm>
            <a:prstGeom prst="rect">
              <a:avLst/>
            </a:prstGeom>
          </p:spPr>
        </p:pic>
      </p:grpSp>
      <p:grpSp>
        <p:nvGrpSpPr>
          <p:cNvPr id="2" name="Group 1"/>
          <p:cNvGrpSpPr/>
          <p:nvPr userDrawn="1"/>
        </p:nvGrpSpPr>
        <p:grpSpPr>
          <a:xfrm>
            <a:off x="731242" y="4024940"/>
            <a:ext cx="3397397" cy="1370731"/>
            <a:chOff x="8035153" y="4024940"/>
            <a:chExt cx="3397397" cy="1370731"/>
          </a:xfrm>
        </p:grpSpPr>
        <p:sp>
          <p:nvSpPr>
            <p:cNvPr id="54" name="Pentagon 20"/>
            <p:cNvSpPr/>
            <p:nvPr/>
          </p:nvSpPr>
          <p:spPr>
            <a:xfrm>
              <a:off x="8035153" y="4024940"/>
              <a:ext cx="3397397" cy="1370731"/>
            </a:xfrm>
            <a:custGeom>
              <a:avLst/>
              <a:gdLst>
                <a:gd name="connsiteX0" fmla="*/ 0 w 4486875"/>
                <a:gd name="connsiteY0" fmla="*/ 0 h 1480541"/>
                <a:gd name="connsiteX1" fmla="*/ 3746605 w 4486875"/>
                <a:gd name="connsiteY1" fmla="*/ 0 h 1480541"/>
                <a:gd name="connsiteX2" fmla="*/ 4486875 w 4486875"/>
                <a:gd name="connsiteY2" fmla="*/ 740271 h 1480541"/>
                <a:gd name="connsiteX3" fmla="*/ 3746605 w 4486875"/>
                <a:gd name="connsiteY3" fmla="*/ 1480541 h 1480541"/>
                <a:gd name="connsiteX4" fmla="*/ 0 w 4486875"/>
                <a:gd name="connsiteY4" fmla="*/ 1480541 h 1480541"/>
                <a:gd name="connsiteX5" fmla="*/ 0 w 4486875"/>
                <a:gd name="connsiteY5" fmla="*/ 0 h 1480541"/>
                <a:gd name="connsiteX0" fmla="*/ 0 w 4324315"/>
                <a:gd name="connsiteY0" fmla="*/ 0 h 1480541"/>
                <a:gd name="connsiteX1" fmla="*/ 3746605 w 4324315"/>
                <a:gd name="connsiteY1" fmla="*/ 0 h 1480541"/>
                <a:gd name="connsiteX2" fmla="*/ 4324315 w 4324315"/>
                <a:gd name="connsiteY2" fmla="*/ 740271 h 1480541"/>
                <a:gd name="connsiteX3" fmla="*/ 3746605 w 4324315"/>
                <a:gd name="connsiteY3" fmla="*/ 1480541 h 1480541"/>
                <a:gd name="connsiteX4" fmla="*/ 0 w 4324315"/>
                <a:gd name="connsiteY4" fmla="*/ 1480541 h 1480541"/>
                <a:gd name="connsiteX5" fmla="*/ 0 w 4324315"/>
                <a:gd name="connsiteY5" fmla="*/ 0 h 148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4315" h="1480541">
                  <a:moveTo>
                    <a:pt x="0" y="0"/>
                  </a:moveTo>
                  <a:lnTo>
                    <a:pt x="3746605" y="0"/>
                  </a:lnTo>
                  <a:lnTo>
                    <a:pt x="4324315" y="740271"/>
                  </a:lnTo>
                  <a:lnTo>
                    <a:pt x="3746605" y="1480541"/>
                  </a:lnTo>
                  <a:lnTo>
                    <a:pt x="0" y="1480541"/>
                  </a:lnTo>
                  <a:lnTo>
                    <a:pt x="0" y="0"/>
                  </a:ln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prstClr val="white"/>
                </a:solidFill>
              </a:endParaRPr>
            </a:p>
          </p:txBody>
        </p:sp>
        <p:sp>
          <p:nvSpPr>
            <p:cNvPr id="55" name="TextBox 54"/>
            <p:cNvSpPr txBox="1"/>
            <p:nvPr/>
          </p:nvSpPr>
          <p:spPr>
            <a:xfrm>
              <a:off x="9334322" y="4287015"/>
              <a:ext cx="1894049" cy="846580"/>
            </a:xfrm>
            <a:prstGeom prst="rect">
              <a:avLst/>
            </a:prstGeom>
          </p:spPr>
          <p:txBody>
            <a:bodyPr vert="horz" wrap="square" lIns="91440" tIns="45720" rIns="91440" bIns="45720" rtlCol="0" anchor="ctr">
              <a:normAutofit/>
            </a:bodyPr>
            <a:lstStyle/>
            <a:p>
              <a:r>
                <a:rPr lang="en-US" sz="2000" b="1" dirty="0" smtClean="0">
                  <a:solidFill>
                    <a:prstClr val="white"/>
                  </a:solidFill>
                </a:rPr>
                <a:t>Data Center</a:t>
              </a:r>
              <a:br>
                <a:rPr lang="en-US" sz="2000" b="1" dirty="0" smtClean="0">
                  <a:solidFill>
                    <a:prstClr val="white"/>
                  </a:solidFill>
                </a:rPr>
              </a:br>
              <a:r>
                <a:rPr lang="en-US" sz="1400" dirty="0" smtClean="0">
                  <a:solidFill>
                    <a:prstClr val="white"/>
                  </a:solidFill>
                </a:rPr>
                <a:t>&amp; Network Services</a:t>
              </a:r>
            </a:p>
          </p:txBody>
        </p:sp>
        <p:pic>
          <p:nvPicPr>
            <p:cNvPr id="56" name="Picture 5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28300" y="4201598"/>
              <a:ext cx="1035569" cy="1001877"/>
            </a:xfrm>
            <a:prstGeom prst="rect">
              <a:avLst/>
            </a:prstGeom>
          </p:spPr>
        </p:pic>
      </p:grpSp>
      <p:pic>
        <p:nvPicPr>
          <p:cNvPr id="15" name="Picture 14"/>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10128869" y="237241"/>
            <a:ext cx="1740412" cy="655321"/>
          </a:xfrm>
          <a:prstGeom prst="rect">
            <a:avLst/>
          </a:prstGeom>
        </p:spPr>
      </p:pic>
      <p:grpSp>
        <p:nvGrpSpPr>
          <p:cNvPr id="18" name="Group 17"/>
          <p:cNvGrpSpPr/>
          <p:nvPr userDrawn="1"/>
        </p:nvGrpSpPr>
        <p:grpSpPr>
          <a:xfrm>
            <a:off x="4400170" y="4017171"/>
            <a:ext cx="3397397" cy="1370731"/>
            <a:chOff x="759450" y="4017171"/>
            <a:chExt cx="3397397" cy="1370731"/>
          </a:xfrm>
        </p:grpSpPr>
        <p:sp>
          <p:nvSpPr>
            <p:cNvPr id="19" name="Pentagon 20"/>
            <p:cNvSpPr/>
            <p:nvPr/>
          </p:nvSpPr>
          <p:spPr>
            <a:xfrm>
              <a:off x="759450" y="4017171"/>
              <a:ext cx="3397397" cy="1370731"/>
            </a:xfrm>
            <a:custGeom>
              <a:avLst/>
              <a:gdLst>
                <a:gd name="connsiteX0" fmla="*/ 0 w 4486875"/>
                <a:gd name="connsiteY0" fmla="*/ 0 h 1480541"/>
                <a:gd name="connsiteX1" fmla="*/ 3746605 w 4486875"/>
                <a:gd name="connsiteY1" fmla="*/ 0 h 1480541"/>
                <a:gd name="connsiteX2" fmla="*/ 4486875 w 4486875"/>
                <a:gd name="connsiteY2" fmla="*/ 740271 h 1480541"/>
                <a:gd name="connsiteX3" fmla="*/ 3746605 w 4486875"/>
                <a:gd name="connsiteY3" fmla="*/ 1480541 h 1480541"/>
                <a:gd name="connsiteX4" fmla="*/ 0 w 4486875"/>
                <a:gd name="connsiteY4" fmla="*/ 1480541 h 1480541"/>
                <a:gd name="connsiteX5" fmla="*/ 0 w 4486875"/>
                <a:gd name="connsiteY5" fmla="*/ 0 h 1480541"/>
                <a:gd name="connsiteX0" fmla="*/ 0 w 4324315"/>
                <a:gd name="connsiteY0" fmla="*/ 0 h 1480541"/>
                <a:gd name="connsiteX1" fmla="*/ 3746605 w 4324315"/>
                <a:gd name="connsiteY1" fmla="*/ 0 h 1480541"/>
                <a:gd name="connsiteX2" fmla="*/ 4324315 w 4324315"/>
                <a:gd name="connsiteY2" fmla="*/ 740271 h 1480541"/>
                <a:gd name="connsiteX3" fmla="*/ 3746605 w 4324315"/>
                <a:gd name="connsiteY3" fmla="*/ 1480541 h 1480541"/>
                <a:gd name="connsiteX4" fmla="*/ 0 w 4324315"/>
                <a:gd name="connsiteY4" fmla="*/ 1480541 h 1480541"/>
                <a:gd name="connsiteX5" fmla="*/ 0 w 4324315"/>
                <a:gd name="connsiteY5" fmla="*/ 0 h 148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4315" h="1480541">
                  <a:moveTo>
                    <a:pt x="0" y="0"/>
                  </a:moveTo>
                  <a:lnTo>
                    <a:pt x="3746605" y="0"/>
                  </a:lnTo>
                  <a:lnTo>
                    <a:pt x="4324315" y="740271"/>
                  </a:lnTo>
                  <a:lnTo>
                    <a:pt x="3746605" y="1480541"/>
                  </a:lnTo>
                  <a:lnTo>
                    <a:pt x="0" y="1480541"/>
                  </a:lnTo>
                  <a:lnTo>
                    <a:pt x="0" y="0"/>
                  </a:lnTo>
                  <a:close/>
                </a:path>
              </a:pathLst>
            </a:cu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prstClr val="white"/>
                </a:solidFill>
              </a:endParaRPr>
            </a:p>
          </p:txBody>
        </p:sp>
        <p:pic>
          <p:nvPicPr>
            <p:cNvPr id="20" name="Picture 1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40480" y="4201598"/>
              <a:ext cx="1035569" cy="1001877"/>
            </a:xfrm>
            <a:prstGeom prst="rect">
              <a:avLst/>
            </a:prstGeom>
          </p:spPr>
        </p:pic>
        <p:sp>
          <p:nvSpPr>
            <p:cNvPr id="21" name="TextBox 20"/>
            <p:cNvSpPr txBox="1"/>
            <p:nvPr/>
          </p:nvSpPr>
          <p:spPr>
            <a:xfrm>
              <a:off x="2058620" y="4279246"/>
              <a:ext cx="1286302" cy="846580"/>
            </a:xfrm>
            <a:prstGeom prst="rect">
              <a:avLst/>
            </a:prstGeom>
          </p:spPr>
          <p:txBody>
            <a:bodyPr vert="horz" wrap="square" lIns="91440" tIns="45720" rIns="91440" bIns="45720" rtlCol="0" anchor="ctr">
              <a:normAutofit/>
            </a:bodyPr>
            <a:lstStyle/>
            <a:p>
              <a:r>
                <a:rPr lang="en-US" sz="2000" b="1" dirty="0" smtClean="0">
                  <a:solidFill>
                    <a:prstClr val="white"/>
                  </a:solidFill>
                </a:rPr>
                <a:t>Cloud</a:t>
              </a:r>
              <a:br>
                <a:rPr lang="en-US" sz="2000" b="1" dirty="0" smtClean="0">
                  <a:solidFill>
                    <a:prstClr val="white"/>
                  </a:solidFill>
                </a:rPr>
              </a:br>
              <a:r>
                <a:rPr lang="en-US" sz="1400" dirty="0" smtClean="0">
                  <a:solidFill>
                    <a:prstClr val="white"/>
                  </a:solidFill>
                </a:rPr>
                <a:t>Services</a:t>
              </a:r>
              <a:endParaRPr lang="en-US" sz="1600" dirty="0" smtClean="0">
                <a:solidFill>
                  <a:prstClr val="white"/>
                </a:solidFill>
              </a:endParaRPr>
            </a:p>
          </p:txBody>
        </p:sp>
      </p:grpSp>
    </p:spTree>
    <p:extLst>
      <p:ext uri="{BB962C8B-B14F-4D97-AF65-F5344CB8AC3E}">
        <p14:creationId xmlns:p14="http://schemas.microsoft.com/office/powerpoint/2010/main" val="3638022777"/>
      </p:ext>
    </p:extLst>
  </p:cSld>
  <p:clrMap bg1="lt1" tx1="dk1" bg2="lt2" tx2="dk2" accent1="accent1" accent2="accent2" accent3="accent3" accent4="accent4" accent5="accent5" accent6="accent6" hlink="hlink" folHlink="folHlink"/>
  <p:sldLayoutIdLst>
    <p:sldLayoutId id="2147484512" r:id="rId1"/>
    <p:sldLayoutId id="2147484513"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5" cstate="email">
            <a:extLst>
              <a:ext uri="{28A0092B-C50C-407E-A947-70E740481C1C}">
                <a14:useLocalDpi xmlns:a14="http://schemas.microsoft.com/office/drawing/2010/main" val="0"/>
              </a:ext>
            </a:extLst>
          </a:blip>
          <a:srcRect r="-114"/>
          <a:stretch/>
        </p:blipFill>
        <p:spPr>
          <a:xfrm>
            <a:off x="0" y="-3175"/>
            <a:ext cx="12201525" cy="114151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882633"/>
      </p:ext>
    </p:extLst>
  </p:cSld>
  <p:clrMap bg1="lt1" tx1="dk1" bg2="lt2" tx2="dk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 id="2147484520" r:id="rId5"/>
    <p:sldLayoutId id="2147484521" r:id="rId6"/>
    <p:sldLayoutId id="2147484522" r:id="rId7"/>
    <p:sldLayoutId id="2147484523" r:id="rId8"/>
    <p:sldLayoutId id="2147484524" r:id="rId9"/>
    <p:sldLayoutId id="2147484525" r:id="rId10"/>
    <p:sldLayoutId id="2147484526" r:id="rId11"/>
    <p:sldLayoutId id="2147484527" r:id="rId12"/>
    <p:sldLayoutId id="2147484528" r:id="rId13"/>
    <p:sldLayoutId id="2147484529" r:id="rId14"/>
    <p:sldLayoutId id="2147484530" r:id="rId15"/>
    <p:sldLayoutId id="2147484531" r:id="rId16"/>
    <p:sldLayoutId id="2147484532" r:id="rId17"/>
    <p:sldLayoutId id="2147484533" r:id="rId18"/>
    <p:sldLayoutId id="2147484534" r:id="rId19"/>
    <p:sldLayoutId id="2147484535" r:id="rId20"/>
    <p:sldLayoutId id="2147484536" r:id="rId21"/>
    <p:sldLayoutId id="2147484537" r:id="rId22"/>
    <p:sldLayoutId id="2147484538" r:id="rId23"/>
    <p:sldLayoutId id="2147484539" r:id="rId24"/>
    <p:sldLayoutId id="2147484540" r:id="rId25"/>
    <p:sldLayoutId id="2147484541" r:id="rId26"/>
    <p:sldLayoutId id="2147484542" r:id="rId27"/>
    <p:sldLayoutId id="2147484543" r:id="rId28"/>
    <p:sldLayoutId id="2147484544" r:id="rId29"/>
    <p:sldLayoutId id="2147484545" r:id="rId30"/>
    <p:sldLayoutId id="2147484546" r:id="rId31"/>
    <p:sldLayoutId id="2147484547" r:id="rId32"/>
    <p:sldLayoutId id="2147484553" r:id="rId3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595542"/>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0826977"/>
      </p:ext>
    </p:extLst>
  </p:cSld>
  <p:clrMap bg1="lt1" tx1="dk1" bg2="lt2" tx2="dk2" accent1="accent1" accent2="accent2" accent3="accent3" accent4="accent4" accent5="accent5" accent6="accent6" hlink="hlink" folHlink="folHlink"/>
  <p:sldLayoutIdLst>
    <p:sldLayoutId id="2147483920" r:id="rId1"/>
    <p:sldLayoutId id="2147483921" r:id="rId2"/>
    <p:sldLayoutId id="2147484207" r:id="rId3"/>
    <p:sldLayoutId id="2147483922" r:id="rId4"/>
    <p:sldLayoutId id="2147483923" r:id="rId5"/>
    <p:sldLayoutId id="2147484030" r:id="rId6"/>
    <p:sldLayoutId id="2147484031" r:id="rId7"/>
    <p:sldLayoutId id="2147484294" r:id="rId8"/>
    <p:sldLayoutId id="2147484548"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0" cstate="email">
            <a:extLst>
              <a:ext uri="{28A0092B-C50C-407E-A947-70E740481C1C}">
                <a14:useLocalDpi xmlns:a14="http://schemas.microsoft.com/office/drawing/2010/main" val="0"/>
              </a:ext>
            </a:extLst>
          </a:blip>
          <a:srcRect r="-114"/>
          <a:stretch/>
        </p:blipFill>
        <p:spPr>
          <a:xfrm>
            <a:off x="0" y="-3175"/>
            <a:ext cx="12201525" cy="114151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690768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4549" r:id="rId16"/>
    <p:sldLayoutId id="2147484550" r:id="rId17"/>
    <p:sldLayoutId id="2147484551" r:id="rId1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4150710"/>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 id="2147483958" r:id="rId18"/>
    <p:sldLayoutId id="2147483959" r:id="rId19"/>
    <p:sldLayoutId id="2147483960" r:id="rId20"/>
    <p:sldLayoutId id="2147483961" r:id="rId21"/>
    <p:sldLayoutId id="2147483962" r:id="rId22"/>
    <p:sldLayoutId id="2147483963" r:id="rId23"/>
    <p:sldLayoutId id="2147483964" r:id="rId24"/>
    <p:sldLayoutId id="2147483965" r:id="rId25"/>
    <p:sldLayoutId id="2147483966" r:id="rId26"/>
    <p:sldLayoutId id="2147483967" r:id="rId27"/>
    <p:sldLayoutId id="2147483968" r:id="rId28"/>
    <p:sldLayoutId id="2147483969" r:id="rId29"/>
    <p:sldLayoutId id="2147483970" r:id="rId30"/>
    <p:sldLayoutId id="2147483971" r:id="rId31"/>
    <p:sldLayoutId id="2147483972" r:id="rId32"/>
    <p:sldLayoutId id="2147483973" r:id="rId33"/>
    <p:sldLayoutId id="2147483974" r:id="rId34"/>
    <p:sldLayoutId id="2147483975" r:id="rId35"/>
    <p:sldLayoutId id="2147483976" r:id="rId36"/>
    <p:sldLayoutId id="2147483977" r:id="rId37"/>
    <p:sldLayoutId id="2147483978" r:id="rId38"/>
    <p:sldLayoutId id="2147483979" r:id="rId39"/>
    <p:sldLayoutId id="2147483980" r:id="rId40"/>
    <p:sldLayoutId id="2147483981" r:id="rId41"/>
    <p:sldLayoutId id="2147483982" r:id="rId42"/>
    <p:sldLayoutId id="2147483983" r:id="rId43"/>
    <p:sldLayoutId id="2147483984" r:id="rId44"/>
    <p:sldLayoutId id="2147483985" r:id="rId45"/>
    <p:sldLayoutId id="2147483986" r:id="rId46"/>
    <p:sldLayoutId id="2147483987" r:id="rId47"/>
    <p:sldLayoutId id="2147483988" r:id="rId48"/>
    <p:sldLayoutId id="2147483989" r:id="rId49"/>
    <p:sldLayoutId id="2147483990" r:id="rId50"/>
    <p:sldLayoutId id="2147483991" r:id="rId51"/>
    <p:sldLayoutId id="2147483992" r:id="rId52"/>
    <p:sldLayoutId id="2147483993" r:id="rId53"/>
    <p:sldLayoutId id="2147483994" r:id="rId54"/>
    <p:sldLayoutId id="2147483995" r:id="rId5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8"/>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6" name="think-cell Slide" r:id="rId19" imgW="270" imgH="270" progId="TCLayout.ActiveDocument.1">
                  <p:embed/>
                </p:oleObj>
              </mc:Choice>
              <mc:Fallback>
                <p:oleObj name="think-cell Slide" r:id="rId19" imgW="270" imgH="27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36282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6431125"/>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1" r:id="rId14"/>
    <p:sldLayoutId id="2147484012" r:id="rId1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9"/>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330"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2118" y="1589"/>
                        <a:ext cx="2116" cy="1587"/>
                      </a:xfrm>
                      <a:prstGeom prst="rect">
                        <a:avLst/>
                      </a:prstGeom>
                    </p:spPr>
                  </p:pic>
                </p:oleObj>
              </mc:Fallback>
            </mc:AlternateContent>
          </a:graphicData>
        </a:graphic>
      </p:graphicFrame>
      <p:pic>
        <p:nvPicPr>
          <p:cNvPr id="771204" name="ClientLogoHolder" descr="&lt;tags&gt;&lt;tag n=&quot;Visible&quot; v=&quot;False&quot; /&gt;&lt;/tags&gt;"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87517" y="273050"/>
            <a:ext cx="1397000" cy="514350"/>
          </a:xfrm>
          <a:prstGeom prst="rect">
            <a:avLst/>
          </a:prstGeom>
          <a:noFill/>
          <a:extLst>
            <a:ext uri="{909E8E84-426E-40DD-AFC4-6F175D3DCCD1}">
              <a14:hiddenFill xmlns:a14="http://schemas.microsoft.com/office/drawing/2010/main">
                <a:solidFill>
                  <a:srgbClr val="FFFFFF"/>
                </a:solidFill>
              </a14:hiddenFill>
            </a:ext>
          </a:extLst>
        </p:spPr>
      </p:pic>
      <p:sp>
        <p:nvSpPr>
          <p:cNvPr id="771200" name="ClientText" descr="Text Box: Client logo" hidden="1"/>
          <p:cNvSpPr>
            <a:spLocks noChangeArrowheads="1"/>
          </p:cNvSpPr>
          <p:nvPr/>
        </p:nvSpPr>
        <p:spPr bwMode="auto">
          <a:xfrm>
            <a:off x="10261600" y="200025"/>
            <a:ext cx="13208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eaLnBrk="0" fontAlgn="base" hangingPunct="0">
              <a:lnSpc>
                <a:spcPct val="95000"/>
              </a:lnSpc>
              <a:spcBef>
                <a:spcPct val="0"/>
              </a:spcBef>
              <a:spcAft>
                <a:spcPct val="0"/>
              </a:spcAft>
            </a:pPr>
            <a:r>
              <a:rPr lang="ja-JP" altLang="en-US" sz="1400">
                <a:solidFill>
                  <a:srgbClr val="000000"/>
                </a:solidFill>
                <a:latin typeface="Arial"/>
                <a:ea typeface="ＭＳ Ｐゴシック" pitchFamily="34" charset="-128"/>
              </a:rPr>
              <a:t> </a:t>
            </a:r>
          </a:p>
        </p:txBody>
      </p:sp>
      <p:sp>
        <p:nvSpPr>
          <p:cNvPr id="4" name="BasicText" descr="&lt;tags&gt;&lt;tag n=&quot;Linked&quot; v=&quot;True&quot; /&gt;&lt;tag n=&quot;BulletInfo&quot; v=&quot;Standard&quot; /&gt;&lt;tag n=&quot;TagName&quot; v=&quot;BasicText&quot; /&gt;&lt;tag n=&quot;Top&quot; v=&quot;78&quot; /&gt;&lt;tag n=&quot;Left&quot; v=&quot;35.37504&quot; /&gt;&lt;tag n=&quot;Height&quot; v=&quot;342&quot; /&gt;&lt;tag n=&quot;Width&quot; v=&quot;649.25&quot; /&gt;&lt;/tags&gt;"/>
          <p:cNvSpPr>
            <a:spLocks noGrp="1" noChangeArrowheads="1"/>
          </p:cNvSpPr>
          <p:nvPr>
            <p:ph type="body" idx="1"/>
          </p:nvPr>
        </p:nvSpPr>
        <p:spPr bwMode="gray">
          <a:xfrm>
            <a:off x="599018" y="990600"/>
            <a:ext cx="1099396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ja-JP" dirty="0" smtClean="0"/>
              <a:t>Subheading</a:t>
            </a:r>
          </a:p>
          <a:p>
            <a:pPr lvl="1"/>
            <a:r>
              <a:rPr lang="en-US" altLang="ja-JP" dirty="0" smtClean="0"/>
              <a:t>Basic text</a:t>
            </a:r>
          </a:p>
          <a:p>
            <a:pPr lvl="2"/>
            <a:r>
              <a:rPr lang="en-US" altLang="ja-JP" dirty="0" smtClean="0"/>
              <a:t>Bullet level one</a:t>
            </a:r>
          </a:p>
          <a:p>
            <a:pPr lvl="3"/>
            <a:r>
              <a:rPr lang="en-US" altLang="ja-JP" dirty="0" smtClean="0"/>
              <a:t>Bullet level two</a:t>
            </a:r>
          </a:p>
          <a:p>
            <a:pPr lvl="4"/>
            <a:r>
              <a:rPr lang="en-US" altLang="ja-JP" dirty="0" smtClean="0"/>
              <a:t>Bullet level three</a:t>
            </a:r>
          </a:p>
        </p:txBody>
      </p:sp>
      <p:sp>
        <p:nvSpPr>
          <p:cNvPr id="6" name="Slide Number Placeholder 3"/>
          <p:cNvSpPr>
            <a:spLocks noGrp="1"/>
          </p:cNvSpPr>
          <p:nvPr>
            <p:ph type="sldNum" sz="quarter" idx="4"/>
          </p:nvPr>
        </p:nvSpPr>
        <p:spPr>
          <a:xfrm>
            <a:off x="9814561" y="6464808"/>
            <a:ext cx="2341033" cy="357188"/>
          </a:xfrm>
          <a:prstGeom prst="rect">
            <a:avLst/>
          </a:prstGeom>
        </p:spPr>
        <p:txBody>
          <a:bodyPr anchor="b" anchorCtr="0"/>
          <a:lstStyle>
            <a:lvl1pPr algn="r">
              <a:defRPr sz="1000">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pPr fontAlgn="base">
              <a:lnSpc>
                <a:spcPct val="95000"/>
              </a:lnSpc>
              <a:spcBef>
                <a:spcPct val="0"/>
              </a:spcBef>
              <a:spcAft>
                <a:spcPct val="0"/>
              </a:spcAft>
              <a:buClr>
                <a:srgbClr val="FFFFFF"/>
              </a:buClr>
            </a:pPr>
            <a:fld id="{6ECF057E-9430-444F-93F0-FE493214D2F9}" type="slidenum">
              <a:rPr lang="ja-JP" altLang="en-US" smtClean="0">
                <a:solidFill>
                  <a:srgbClr val="FFFFFF"/>
                </a:solidFill>
              </a:rPr>
              <a:pPr fontAlgn="base">
                <a:lnSpc>
                  <a:spcPct val="95000"/>
                </a:lnSpc>
                <a:spcBef>
                  <a:spcPct val="0"/>
                </a:spcBef>
                <a:spcAft>
                  <a:spcPct val="0"/>
                </a:spcAft>
                <a:buClr>
                  <a:srgbClr val="FFFFFF"/>
                </a:buClr>
              </a:pPr>
              <a:t>‹#›</a:t>
            </a:fld>
            <a:endParaRPr lang="en-US" altLang="ja-JP" dirty="0">
              <a:solidFill>
                <a:srgbClr val="FFFFFF"/>
              </a:solidFill>
            </a:endParaRPr>
          </a:p>
        </p:txBody>
      </p:sp>
      <p:sp>
        <p:nvSpPr>
          <p:cNvPr id="2" name="Title Placeholder 1"/>
          <p:cNvSpPr>
            <a:spLocks noGrp="1"/>
          </p:cNvSpPr>
          <p:nvPr>
            <p:ph type="title"/>
          </p:nvPr>
        </p:nvSpPr>
        <p:spPr>
          <a:xfrm>
            <a:off x="609600" y="165582"/>
            <a:ext cx="9652000" cy="430037"/>
          </a:xfrm>
          <a:prstGeom prst="rect">
            <a:avLst/>
          </a:prstGeom>
        </p:spPr>
        <p:txBody>
          <a:bodyPr vert="horz" lIns="0" tIns="45720" rIns="91440" bIns="45720" rtlCol="0" anchor="ctr">
            <a:noAutofit/>
          </a:bodyPr>
          <a:lstStyle/>
          <a:p>
            <a:pPr lvl="0"/>
            <a:r>
              <a:rPr lang="en-US" smtClean="0"/>
              <a:t>Click to edit Master title style</a:t>
            </a:r>
            <a:endParaRPr lang="en-US"/>
          </a:p>
        </p:txBody>
      </p:sp>
      <p:sp>
        <p:nvSpPr>
          <p:cNvPr id="8" name="Rectangle 3"/>
          <p:cNvSpPr>
            <a:spLocks/>
          </p:cNvSpPr>
          <p:nvPr userDrawn="1"/>
        </p:nvSpPr>
        <p:spPr bwMode="auto">
          <a:xfrm>
            <a:off x="1705623" y="6474334"/>
            <a:ext cx="4777731" cy="316998"/>
          </a:xfrm>
          <a:prstGeom prst="rect">
            <a:avLst/>
          </a:prstGeom>
          <a:solidFill>
            <a:srgbClr val="25608A"/>
          </a:solidFill>
          <a:ln>
            <a:noFill/>
          </a:ln>
          <a:extLst/>
        </p:spPr>
        <p:txBody>
          <a:bodyPr lIns="0" tIns="0" rIns="0" bIns="0" anchor="ctr"/>
          <a:lstStyle/>
          <a:p>
            <a:pPr fontAlgn="base">
              <a:lnSpc>
                <a:spcPct val="120000"/>
              </a:lnSpc>
              <a:spcBef>
                <a:spcPct val="0"/>
              </a:spcBef>
              <a:spcAft>
                <a:spcPct val="0"/>
              </a:spcAft>
              <a:buClr>
                <a:srgbClr val="FFFFFF"/>
              </a:buClr>
            </a:pPr>
            <a:r>
              <a:rPr lang="en-US" altLang="en-US" sz="1400" dirty="0" smtClean="0">
                <a:solidFill>
                  <a:srgbClr val="FF6710"/>
                </a:solidFill>
                <a:latin typeface="Arial" pitchFamily="34" charset="0"/>
                <a:ea typeface="MS PGothic" pitchFamily="34" charset="-128"/>
                <a:sym typeface="Futura Std Bold"/>
              </a:rPr>
              <a:t>| </a:t>
            </a:r>
            <a:r>
              <a:rPr lang="en-US" altLang="en-US" sz="1050" dirty="0" smtClean="0">
                <a:solidFill>
                  <a:srgbClr val="FFFFFF"/>
                </a:solidFill>
                <a:latin typeface="Arial" pitchFamily="34" charset="0"/>
                <a:ea typeface="MS PGothic" pitchFamily="34" charset="-128"/>
                <a:sym typeface="Futura Std Bold"/>
              </a:rPr>
              <a:t>IT Infrastructure </a:t>
            </a:r>
            <a:r>
              <a:rPr lang="en-US" altLang="en-US" sz="1400" dirty="0">
                <a:solidFill>
                  <a:srgbClr val="FF6710"/>
                </a:solidFill>
                <a:latin typeface="Arial" pitchFamily="34" charset="0"/>
                <a:ea typeface="MS PGothic" pitchFamily="34" charset="-128"/>
                <a:sym typeface="Futura Std Bold"/>
              </a:rPr>
              <a:t>|</a:t>
            </a:r>
            <a:r>
              <a:rPr lang="en-US" altLang="en-US" sz="1400" dirty="0">
                <a:solidFill>
                  <a:srgbClr val="000000"/>
                </a:solidFill>
                <a:latin typeface="Arial" pitchFamily="34" charset="0"/>
                <a:ea typeface="MS PGothic" pitchFamily="34" charset="-128"/>
                <a:sym typeface="Futura Std Bold"/>
              </a:rPr>
              <a:t> </a:t>
            </a:r>
            <a:r>
              <a:rPr lang="en-US" altLang="en-US" sz="1050" dirty="0" smtClean="0">
                <a:solidFill>
                  <a:srgbClr val="FFFFFF"/>
                </a:solidFill>
                <a:latin typeface="Arial" pitchFamily="34" charset="0"/>
                <a:ea typeface="MS PGothic" pitchFamily="34" charset="-128"/>
                <a:sym typeface="Futura Std Bold"/>
              </a:rPr>
              <a:t>Cloud Solutions</a:t>
            </a:r>
            <a:r>
              <a:rPr lang="en-US" altLang="en-US" sz="1100" dirty="0" smtClean="0">
                <a:solidFill>
                  <a:srgbClr val="FFFFFF"/>
                </a:solidFill>
                <a:latin typeface="Arial" pitchFamily="34" charset="0"/>
                <a:ea typeface="MS PGothic" pitchFamily="34" charset="-128"/>
                <a:sym typeface="Futura Std Bold"/>
              </a:rPr>
              <a:t> </a:t>
            </a:r>
            <a:r>
              <a:rPr lang="en-US" altLang="en-US" sz="1400" dirty="0">
                <a:solidFill>
                  <a:srgbClr val="FF6710"/>
                </a:solidFill>
                <a:latin typeface="Arial" pitchFamily="34" charset="0"/>
                <a:ea typeface="MS PGothic" pitchFamily="34" charset="-128"/>
                <a:sym typeface="Futura Std Bold"/>
              </a:rPr>
              <a:t>|</a:t>
            </a:r>
            <a:r>
              <a:rPr lang="en-US" altLang="en-US" sz="1400" dirty="0">
                <a:solidFill>
                  <a:srgbClr val="000000"/>
                </a:solidFill>
                <a:latin typeface="Arial" pitchFamily="34" charset="0"/>
                <a:ea typeface="MS PGothic" pitchFamily="34" charset="-128"/>
                <a:sym typeface="Futura Std Bold"/>
              </a:rPr>
              <a:t> </a:t>
            </a:r>
            <a:r>
              <a:rPr lang="en-US" altLang="en-US" sz="1050" dirty="0" smtClean="0">
                <a:solidFill>
                  <a:srgbClr val="FFFFFF"/>
                </a:solidFill>
                <a:latin typeface="Arial" pitchFamily="34" charset="0"/>
                <a:ea typeface="MS PGothic" pitchFamily="34" charset="-128"/>
                <a:sym typeface="Futura Std Bold"/>
              </a:rPr>
              <a:t>Managed Services</a:t>
            </a:r>
            <a:endParaRPr lang="en-US" altLang="en-US" sz="1400" dirty="0">
              <a:solidFill>
                <a:srgbClr val="FFFFFF"/>
              </a:solidFill>
              <a:latin typeface="Arial" pitchFamily="34" charset="0"/>
              <a:ea typeface="MS PGothic" pitchFamily="34" charset="-128"/>
              <a:sym typeface="Futura Std Bold"/>
            </a:endParaRPr>
          </a:p>
        </p:txBody>
      </p:sp>
      <p:pic>
        <p:nvPicPr>
          <p:cNvPr id="3" name="Picture 2"/>
          <p:cNvPicPr>
            <a:picLocks noChangeAspect="1"/>
          </p:cNvPicPr>
          <p:nvPr userDrawn="1"/>
        </p:nvPicPr>
        <p:blipFill rotWithShape="1">
          <a:blip r:embed="rId14" cstate="email">
            <a:extLst>
              <a:ext uri="{28A0092B-C50C-407E-A947-70E740481C1C}">
                <a14:useLocalDpi xmlns:a14="http://schemas.microsoft.com/office/drawing/2010/main" val="0"/>
              </a:ext>
            </a:extLst>
          </a:blip>
          <a:srcRect l="-7998" t="-8032" r="-3496" b="-7839"/>
          <a:stretch/>
        </p:blipFill>
        <p:spPr>
          <a:xfrm>
            <a:off x="438151" y="6474334"/>
            <a:ext cx="1184275" cy="347662"/>
          </a:xfrm>
          <a:prstGeom prst="rect">
            <a:avLst/>
          </a:prstGeom>
          <a:solidFill>
            <a:srgbClr val="25608A"/>
          </a:solidFill>
        </p:spPr>
      </p:pic>
    </p:spTree>
    <p:extLst>
      <p:ext uri="{BB962C8B-B14F-4D97-AF65-F5344CB8AC3E}">
        <p14:creationId xmlns:p14="http://schemas.microsoft.com/office/powerpoint/2010/main" val="1519885114"/>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Lst>
  <p:timing>
    <p:tnLst>
      <p:par>
        <p:cTn id="1" dur="indefinite" restart="never" nodeType="tmRoot"/>
      </p:par>
    </p:tnLst>
  </p:timing>
  <p:hf hdr="0" ftr="0" dt="0"/>
  <p:txStyles>
    <p:titleStyle>
      <a:lvl1pPr algn="l" defTabSz="728663" rtl="0" fontAlgn="base">
        <a:lnSpc>
          <a:spcPct val="95000"/>
        </a:lnSpc>
        <a:spcBef>
          <a:spcPct val="0"/>
        </a:spcBef>
        <a:spcAft>
          <a:spcPct val="0"/>
        </a:spcAft>
        <a:defRPr lang="en-US" sz="2400" b="1" smtClean="0">
          <a:solidFill>
            <a:schemeClr val="tx2"/>
          </a:solidFill>
          <a:latin typeface="Arial"/>
          <a:ea typeface="+mj-ea"/>
          <a:cs typeface="+mj-cs"/>
        </a:defRPr>
      </a:lvl1pPr>
      <a:lvl2pPr algn="l" defTabSz="728663" rtl="0" fontAlgn="base">
        <a:lnSpc>
          <a:spcPct val="95000"/>
        </a:lnSpc>
        <a:spcBef>
          <a:spcPct val="0"/>
        </a:spcBef>
        <a:spcAft>
          <a:spcPct val="0"/>
        </a:spcAft>
        <a:defRPr sz="2400" b="1">
          <a:solidFill>
            <a:schemeClr val="tx1"/>
          </a:solidFill>
          <a:latin typeface="Credit Suisse Type Roman" pitchFamily="34" charset="0"/>
        </a:defRPr>
      </a:lvl2pPr>
      <a:lvl3pPr algn="l" defTabSz="728663" rtl="0" fontAlgn="base">
        <a:lnSpc>
          <a:spcPct val="95000"/>
        </a:lnSpc>
        <a:spcBef>
          <a:spcPct val="0"/>
        </a:spcBef>
        <a:spcAft>
          <a:spcPct val="0"/>
        </a:spcAft>
        <a:defRPr sz="2400" b="1">
          <a:solidFill>
            <a:schemeClr val="tx1"/>
          </a:solidFill>
          <a:latin typeface="Credit Suisse Type Roman" pitchFamily="34" charset="0"/>
        </a:defRPr>
      </a:lvl3pPr>
      <a:lvl4pPr algn="l" defTabSz="728663" rtl="0" fontAlgn="base">
        <a:lnSpc>
          <a:spcPct val="95000"/>
        </a:lnSpc>
        <a:spcBef>
          <a:spcPct val="0"/>
        </a:spcBef>
        <a:spcAft>
          <a:spcPct val="0"/>
        </a:spcAft>
        <a:defRPr sz="2400" b="1">
          <a:solidFill>
            <a:schemeClr val="tx1"/>
          </a:solidFill>
          <a:latin typeface="Credit Suisse Type Roman" pitchFamily="34" charset="0"/>
        </a:defRPr>
      </a:lvl4pPr>
      <a:lvl5pPr algn="l" defTabSz="728663" rtl="0" fontAlgn="base">
        <a:lnSpc>
          <a:spcPct val="95000"/>
        </a:lnSpc>
        <a:spcBef>
          <a:spcPct val="0"/>
        </a:spcBef>
        <a:spcAft>
          <a:spcPct val="0"/>
        </a:spcAft>
        <a:defRPr sz="2400" b="1">
          <a:solidFill>
            <a:schemeClr val="tx1"/>
          </a:solidFill>
          <a:latin typeface="Credit Suisse Type Roman" pitchFamily="34" charset="0"/>
        </a:defRPr>
      </a:lvl5pPr>
      <a:lvl6pPr marL="457200" algn="l" defTabSz="728663" rtl="0" fontAlgn="base">
        <a:lnSpc>
          <a:spcPct val="95000"/>
        </a:lnSpc>
        <a:spcBef>
          <a:spcPct val="0"/>
        </a:spcBef>
        <a:spcAft>
          <a:spcPct val="0"/>
        </a:spcAft>
        <a:defRPr sz="2400" b="1">
          <a:solidFill>
            <a:schemeClr val="tx1"/>
          </a:solidFill>
          <a:latin typeface="Credit Suisse Type Roman" pitchFamily="34" charset="0"/>
        </a:defRPr>
      </a:lvl6pPr>
      <a:lvl7pPr marL="914400" algn="l" defTabSz="728663" rtl="0" fontAlgn="base">
        <a:lnSpc>
          <a:spcPct val="95000"/>
        </a:lnSpc>
        <a:spcBef>
          <a:spcPct val="0"/>
        </a:spcBef>
        <a:spcAft>
          <a:spcPct val="0"/>
        </a:spcAft>
        <a:defRPr sz="2400" b="1">
          <a:solidFill>
            <a:schemeClr val="tx1"/>
          </a:solidFill>
          <a:latin typeface="Credit Suisse Type Roman" pitchFamily="34" charset="0"/>
        </a:defRPr>
      </a:lvl7pPr>
      <a:lvl8pPr marL="1371600" algn="l" defTabSz="728663" rtl="0" fontAlgn="base">
        <a:lnSpc>
          <a:spcPct val="95000"/>
        </a:lnSpc>
        <a:spcBef>
          <a:spcPct val="0"/>
        </a:spcBef>
        <a:spcAft>
          <a:spcPct val="0"/>
        </a:spcAft>
        <a:defRPr sz="2400" b="1">
          <a:solidFill>
            <a:schemeClr val="tx1"/>
          </a:solidFill>
          <a:latin typeface="Credit Suisse Type Roman" pitchFamily="34" charset="0"/>
        </a:defRPr>
      </a:lvl8pPr>
      <a:lvl9pPr marL="1828800" algn="l" defTabSz="728663" rtl="0" fontAlgn="base">
        <a:lnSpc>
          <a:spcPct val="95000"/>
        </a:lnSpc>
        <a:spcBef>
          <a:spcPct val="0"/>
        </a:spcBef>
        <a:spcAft>
          <a:spcPct val="0"/>
        </a:spcAft>
        <a:defRPr sz="2400" b="1">
          <a:solidFill>
            <a:schemeClr val="tx1"/>
          </a:solidFill>
          <a:latin typeface="Credit Suisse Type Roman" pitchFamily="34" charset="0"/>
        </a:defRPr>
      </a:lvl9pPr>
    </p:titleStyle>
    <p:bodyStyle>
      <a:lvl1pPr algn="l" defTabSz="728663" rtl="0" fontAlgn="base">
        <a:lnSpc>
          <a:spcPct val="95000"/>
        </a:lnSpc>
        <a:spcBef>
          <a:spcPct val="95000"/>
        </a:spcBef>
        <a:spcAft>
          <a:spcPct val="0"/>
        </a:spcAft>
        <a:buClr>
          <a:schemeClr val="tx1"/>
        </a:buClr>
        <a:buSzPct val="120000"/>
        <a:buFont typeface="Wingdings" pitchFamily="2" charset="2"/>
        <a:defRPr sz="1400" b="1">
          <a:solidFill>
            <a:schemeClr val="tx1"/>
          </a:solidFill>
          <a:latin typeface="Arial"/>
          <a:ea typeface="+mn-ea"/>
          <a:cs typeface="+mn-cs"/>
        </a:defRPr>
      </a:lvl1pPr>
      <a:lvl2pPr marL="1588" algn="l" defTabSz="728663" rtl="0" fontAlgn="base">
        <a:lnSpc>
          <a:spcPct val="95000"/>
        </a:lnSpc>
        <a:spcBef>
          <a:spcPct val="36000"/>
        </a:spcBef>
        <a:spcAft>
          <a:spcPct val="0"/>
        </a:spcAft>
        <a:buClr>
          <a:schemeClr val="tx1"/>
        </a:buClr>
        <a:buSzPct val="120000"/>
        <a:defRPr sz="1400">
          <a:solidFill>
            <a:schemeClr val="tx1"/>
          </a:solidFill>
          <a:latin typeface="Arial"/>
        </a:defRPr>
      </a:lvl2pPr>
      <a:lvl3pPr marL="228600" indent="-225425" algn="l" defTabSz="728663" rtl="0" fontAlgn="base">
        <a:lnSpc>
          <a:spcPct val="95000"/>
        </a:lnSpc>
        <a:spcBef>
          <a:spcPct val="0"/>
        </a:spcBef>
        <a:spcAft>
          <a:spcPct val="0"/>
        </a:spcAft>
        <a:buClr>
          <a:schemeClr val="tx2"/>
        </a:buClr>
        <a:buSzPct val="80000"/>
        <a:buFont typeface="Wingdings" pitchFamily="2" charset="2"/>
        <a:buChar char="n"/>
        <a:defRPr sz="1400">
          <a:solidFill>
            <a:schemeClr val="tx1"/>
          </a:solidFill>
          <a:latin typeface="Arial"/>
        </a:defRPr>
      </a:lvl3pPr>
      <a:lvl4pPr marL="466725" indent="-236538" algn="l" defTabSz="728663" rtl="0" fontAlgn="base">
        <a:lnSpc>
          <a:spcPct val="95000"/>
        </a:lnSpc>
        <a:spcBef>
          <a:spcPct val="0"/>
        </a:spcBef>
        <a:spcAft>
          <a:spcPct val="0"/>
        </a:spcAft>
        <a:buClr>
          <a:schemeClr val="tx1"/>
        </a:buClr>
        <a:buFont typeface="Credit Suisse Type Roman" pitchFamily="34" charset="0"/>
        <a:buChar char="−"/>
        <a:defRPr sz="1400">
          <a:solidFill>
            <a:schemeClr val="tx1"/>
          </a:solidFill>
          <a:latin typeface="Arial"/>
        </a:defRPr>
      </a:lvl4pPr>
      <a:lvl5pPr marL="706438" indent="-238125" algn="l" defTabSz="728663" rtl="0" fontAlgn="base">
        <a:lnSpc>
          <a:spcPct val="95000"/>
        </a:lnSpc>
        <a:spcBef>
          <a:spcPct val="0"/>
        </a:spcBef>
        <a:spcAft>
          <a:spcPct val="0"/>
        </a:spcAft>
        <a:buClr>
          <a:schemeClr val="tx1"/>
        </a:buClr>
        <a:buFont typeface="Credit Suisse Type Roman" pitchFamily="34" charset="0"/>
        <a:buChar char="−"/>
        <a:defRPr sz="1400">
          <a:solidFill>
            <a:schemeClr val="tx1"/>
          </a:solidFill>
          <a:latin typeface="Arial"/>
        </a:defRPr>
      </a:lvl5pPr>
      <a:lvl6pPr marL="1163638" indent="-238125" algn="l" defTabSz="728663" rtl="0" fontAlgn="base">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6pPr>
      <a:lvl7pPr marL="1620838" indent="-238125" algn="l" defTabSz="728663" rtl="0" fontAlgn="base">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7pPr>
      <a:lvl8pPr marL="2078038" indent="-238125" algn="l" defTabSz="728663" rtl="0" fontAlgn="base">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fontAlgn="base">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0.xml"/><Relationship Id="rId3" Type="http://schemas.openxmlformats.org/officeDocument/2006/relationships/image" Target="../media/image5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11.xml"/><Relationship Id="rId3" Type="http://schemas.openxmlformats.org/officeDocument/2006/relationships/image" Target="../media/image5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4.xml"/><Relationship Id="rId2" Type="http://schemas.openxmlformats.org/officeDocument/2006/relationships/notesSlide" Target="../notesSlides/notesSlide13.xml"/><Relationship Id="rId3" Type="http://schemas.openxmlformats.org/officeDocument/2006/relationships/image" Target="../media/image5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4.xml"/><Relationship Id="rId2" Type="http://schemas.openxmlformats.org/officeDocument/2006/relationships/notesSlide" Target="../notesSlides/notesSlide14.xml"/><Relationship Id="rId3"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48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8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48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48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48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59.emf"/><Relationship Id="rId4" Type="http://schemas.openxmlformats.org/officeDocument/2006/relationships/image" Target="../media/image60.emf"/><Relationship Id="rId5" Type="http://schemas.openxmlformats.org/officeDocument/2006/relationships/image" Target="../media/image61.emf"/><Relationship Id="rId6" Type="http://schemas.openxmlformats.org/officeDocument/2006/relationships/image" Target="../media/image62.emf"/><Relationship Id="rId7" Type="http://schemas.openxmlformats.org/officeDocument/2006/relationships/image" Target="../media/image63.png"/><Relationship Id="rId8" Type="http://schemas.openxmlformats.org/officeDocument/2006/relationships/image" Target="../media/image64.png"/><Relationship Id="rId1" Type="http://schemas.openxmlformats.org/officeDocument/2006/relationships/slideLayout" Target="../slideLayouts/slideLayout49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68.png"/><Relationship Id="rId7" Type="http://schemas.openxmlformats.org/officeDocument/2006/relationships/image" Target="../media/image69.png"/><Relationship Id="rId8" Type="http://schemas.openxmlformats.org/officeDocument/2006/relationships/image" Target="../media/image57.png"/><Relationship Id="rId9" Type="http://schemas.openxmlformats.org/officeDocument/2006/relationships/image" Target="../media/image70.png"/><Relationship Id="rId10" Type="http://schemas.openxmlformats.org/officeDocument/2006/relationships/image" Target="../media/image71.pn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6.xml"/><Relationship Id="rId2" Type="http://schemas.openxmlformats.org/officeDocument/2006/relationships/notesSlide" Target="../notesSlides/notesSlide24.xml"/><Relationship Id="rId3" Type="http://schemas.openxmlformats.org/officeDocument/2006/relationships/chart" Target="../charts/char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7.xml"/><Relationship Id="rId2" Type="http://schemas.openxmlformats.org/officeDocument/2006/relationships/image" Target="../media/image7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7.xml"/><Relationship Id="rId2" Type="http://schemas.openxmlformats.org/officeDocument/2006/relationships/notesSlide" Target="../notesSlides/notesSlide25.xml"/><Relationship Id="rId3" Type="http://schemas.openxmlformats.org/officeDocument/2006/relationships/image" Target="../media/image7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7.xml"/><Relationship Id="rId2" Type="http://schemas.openxmlformats.org/officeDocument/2006/relationships/notesSlide" Target="../notesSlides/notesSlide26.xml"/><Relationship Id="rId3" Type="http://schemas.openxmlformats.org/officeDocument/2006/relationships/image" Target="../media/image7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27.xml"/><Relationship Id="rId2" Type="http://schemas.openxmlformats.org/officeDocument/2006/relationships/notesSlide" Target="../notesSlides/notesSlide27.xml"/><Relationship Id="rId3" Type="http://schemas.openxmlformats.org/officeDocument/2006/relationships/image" Target="../media/image7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1.xml"/><Relationship Id="rId2" Type="http://schemas.openxmlformats.org/officeDocument/2006/relationships/image" Target="../media/image7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3.xml"/><Relationship Id="rId3" Type="http://schemas.openxmlformats.org/officeDocument/2006/relationships/image" Target="../media/image4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27.xml"/><Relationship Id="rId2" Type="http://schemas.openxmlformats.org/officeDocument/2006/relationships/image" Target="../media/image7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28.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4.xml"/><Relationship Id="rId3"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jpeg"/><Relationship Id="rId1" Type="http://schemas.openxmlformats.org/officeDocument/2006/relationships/slideLayout" Target="../slideLayouts/slideLayout6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6.xml"/><Relationship Id="rId3" Type="http://schemas.openxmlformats.org/officeDocument/2006/relationships/image" Target="../media/image4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7.xml"/><Relationship Id="rId3" Type="http://schemas.openxmlformats.org/officeDocument/2006/relationships/image" Target="../media/image5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8.xml"/><Relationship Id="rId3" Type="http://schemas.openxmlformats.org/officeDocument/2006/relationships/image" Target="../media/image5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9.xml"/><Relationship Id="rId3"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8DC13E-CE99-4B07-ACA8-802F56D0CA2A}" type="slidenum">
              <a:rPr lang="en-US" smtClean="0">
                <a:solidFill>
                  <a:srgbClr val="474644"/>
                </a:solidFill>
              </a:rPr>
              <a:pPr/>
              <a:t>1</a:t>
            </a:fld>
            <a:endParaRPr lang="en-US" dirty="0">
              <a:solidFill>
                <a:srgbClr val="474644"/>
              </a:solidFill>
            </a:endParaRPr>
          </a:p>
        </p:txBody>
      </p:sp>
      <p:sp>
        <p:nvSpPr>
          <p:cNvPr id="3" name="Title 2"/>
          <p:cNvSpPr>
            <a:spLocks noGrp="1"/>
          </p:cNvSpPr>
          <p:nvPr>
            <p:ph type="title"/>
          </p:nvPr>
        </p:nvSpPr>
        <p:spPr/>
        <p:txBody>
          <a:bodyPr/>
          <a:lstStyle/>
          <a:p>
            <a:r>
              <a:rPr lang="en-US" dirty="0" smtClean="0"/>
              <a:t>Disaster Recovery </a:t>
            </a:r>
            <a:r>
              <a:rPr lang="en-US" u="sng" dirty="0" smtClean="0"/>
              <a:t>as a Service</a:t>
            </a:r>
            <a:endParaRPr lang="en-US" u="sng" dirty="0"/>
          </a:p>
        </p:txBody>
      </p:sp>
    </p:spTree>
    <p:extLst>
      <p:ext uri="{BB962C8B-B14F-4D97-AF65-F5344CB8AC3E}">
        <p14:creationId xmlns:p14="http://schemas.microsoft.com/office/powerpoint/2010/main" val="2251134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26669" y="1150335"/>
            <a:ext cx="11463528" cy="461665"/>
          </a:xfrm>
        </p:spPr>
        <p:txBody>
          <a:bodyPr>
            <a:noAutofit/>
          </a:bodyPr>
          <a:lstStyle/>
          <a:p>
            <a:pPr marL="233362" indent="0">
              <a:buNone/>
            </a:pPr>
            <a:r>
              <a:rPr lang="en-US" sz="4000" b="1" dirty="0" smtClean="0"/>
              <a:t>BC/DR planning is more than a checkbox</a:t>
            </a:r>
          </a:p>
          <a:p>
            <a:pPr marL="576262" indent="-342900"/>
            <a:endParaRPr lang="en-US" sz="4000" dirty="0"/>
          </a:p>
          <a:p>
            <a:pPr marL="576262" indent="-342900"/>
            <a:endParaRPr lang="en-US" sz="4000" dirty="0" smtClean="0"/>
          </a:p>
          <a:p>
            <a:pPr marL="233362" indent="0">
              <a:buNone/>
            </a:pPr>
            <a:r>
              <a:rPr lang="en-US" sz="4000" b="1" dirty="0" smtClean="0"/>
              <a:t>                           …..it’s hard.</a:t>
            </a:r>
            <a:endParaRPr lang="en-US" sz="4000" b="1" dirty="0"/>
          </a:p>
          <a:p>
            <a:pPr marL="233362"/>
            <a:endParaRPr lang="en-US" sz="1800" dirty="0" smtClean="0"/>
          </a:p>
          <a:p>
            <a:pPr marL="457200" indent="-223838">
              <a:buFont typeface="Arial" panose="020B0604020202020204" pitchFamily="34" charset="0"/>
              <a:buChar char="•"/>
            </a:pPr>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45" y="2309949"/>
            <a:ext cx="2171700" cy="2133600"/>
          </a:xfrm>
          <a:prstGeom prst="rect">
            <a:avLst/>
          </a:prstGeom>
        </p:spPr>
      </p:pic>
    </p:spTree>
    <p:extLst>
      <p:ext uri="{BB962C8B-B14F-4D97-AF65-F5344CB8AC3E}">
        <p14:creationId xmlns:p14="http://schemas.microsoft.com/office/powerpoint/2010/main" val="1828637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1581" y="797086"/>
            <a:ext cx="9545547" cy="2432103"/>
          </a:xfrm>
          <a:prstGeom prst="rect">
            <a:avLst/>
          </a:prstGeom>
        </p:spPr>
      </p:pic>
      <p:sp>
        <p:nvSpPr>
          <p:cNvPr id="48" name="Rounded Rectangle 47"/>
          <p:cNvSpPr/>
          <p:nvPr/>
        </p:nvSpPr>
        <p:spPr>
          <a:xfrm>
            <a:off x="783773" y="3895867"/>
            <a:ext cx="1928934" cy="153511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Rounded Rectangle 48"/>
          <p:cNvSpPr/>
          <p:nvPr/>
        </p:nvSpPr>
        <p:spPr>
          <a:xfrm>
            <a:off x="2870856" y="3930556"/>
            <a:ext cx="1909366" cy="153511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Rounded Rectangle 49"/>
          <p:cNvSpPr/>
          <p:nvPr/>
        </p:nvSpPr>
        <p:spPr>
          <a:xfrm>
            <a:off x="5044606" y="3945960"/>
            <a:ext cx="1939251" cy="153511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Rounded Rectangle 50"/>
          <p:cNvSpPr/>
          <p:nvPr/>
        </p:nvSpPr>
        <p:spPr>
          <a:xfrm>
            <a:off x="7184329" y="3930556"/>
            <a:ext cx="1990451" cy="153511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Slide Number Placeholder 1"/>
          <p:cNvSpPr>
            <a:spLocks noGrp="1"/>
          </p:cNvSpPr>
          <p:nvPr>
            <p:ph type="sldNum" sz="quarter" idx="12"/>
          </p:nvPr>
        </p:nvSpPr>
        <p:spPr>
          <a:xfrm>
            <a:off x="9353007" y="6492875"/>
            <a:ext cx="2743200" cy="365125"/>
          </a:xfrm>
        </p:spPr>
        <p:txBody>
          <a:bodyPr/>
          <a:lstStyle/>
          <a:p>
            <a:fld id="{0E8DC13E-CE99-4B07-ACA8-802F56D0CA2A}" type="slidenum">
              <a:rPr lang="en-US" smtClean="0">
                <a:solidFill>
                  <a:srgbClr val="3B5985"/>
                </a:solidFill>
              </a:rPr>
              <a:pPr/>
              <a:t>11</a:t>
            </a:fld>
            <a:endParaRPr lang="en-US" dirty="0">
              <a:solidFill>
                <a:srgbClr val="3B5985"/>
              </a:solidFill>
            </a:endParaRPr>
          </a:p>
        </p:txBody>
      </p:sp>
      <p:sp>
        <p:nvSpPr>
          <p:cNvPr id="37" name="Content Placeholder 36"/>
          <p:cNvSpPr>
            <a:spLocks noGrp="1"/>
          </p:cNvSpPr>
          <p:nvPr>
            <p:ph idx="1"/>
          </p:nvPr>
        </p:nvSpPr>
        <p:spPr>
          <a:xfrm>
            <a:off x="780459" y="3898891"/>
            <a:ext cx="1932248" cy="1518772"/>
          </a:xfrm>
        </p:spPr>
        <p:txBody>
          <a:bodyPr/>
          <a:lstStyle/>
          <a:p>
            <a:pPr marL="0" indent="0" algn="ctr">
              <a:lnSpc>
                <a:spcPct val="100000"/>
              </a:lnSpc>
              <a:buNone/>
            </a:pPr>
            <a:r>
              <a:rPr lang="en-US" sz="2000" b="1" dirty="0" smtClean="0"/>
              <a:t>On Premise</a:t>
            </a:r>
          </a:p>
          <a:p>
            <a:pPr>
              <a:lnSpc>
                <a:spcPct val="100000"/>
              </a:lnSpc>
            </a:pPr>
            <a:r>
              <a:rPr lang="en-US" dirty="0" smtClean="0"/>
              <a:t>own hardware</a:t>
            </a:r>
          </a:p>
          <a:p>
            <a:pPr>
              <a:lnSpc>
                <a:spcPct val="100000"/>
              </a:lnSpc>
              <a:spcBef>
                <a:spcPts val="0"/>
              </a:spcBef>
            </a:pPr>
            <a:r>
              <a:rPr lang="en-US" dirty="0" smtClean="0"/>
              <a:t>own data center</a:t>
            </a:r>
          </a:p>
          <a:p>
            <a:pPr marL="0" indent="0">
              <a:lnSpc>
                <a:spcPct val="100000"/>
              </a:lnSpc>
              <a:spcBef>
                <a:spcPts val="0"/>
              </a:spcBef>
              <a:buNone/>
            </a:pPr>
            <a:endParaRPr lang="en-US" dirty="0" smtClean="0"/>
          </a:p>
        </p:txBody>
      </p:sp>
      <p:sp>
        <p:nvSpPr>
          <p:cNvPr id="38" name="Content Placeholder 37"/>
          <p:cNvSpPr>
            <a:spLocks noGrp="1"/>
          </p:cNvSpPr>
          <p:nvPr>
            <p:ph idx="13"/>
          </p:nvPr>
        </p:nvSpPr>
        <p:spPr>
          <a:xfrm>
            <a:off x="2866873" y="3927088"/>
            <a:ext cx="1913349" cy="1538585"/>
          </a:xfrm>
        </p:spPr>
        <p:txBody>
          <a:bodyPr>
            <a:normAutofit/>
          </a:bodyPr>
          <a:lstStyle/>
          <a:p>
            <a:pPr marL="0" indent="0" algn="ctr">
              <a:buNone/>
            </a:pPr>
            <a:r>
              <a:rPr lang="en-US" sz="2000" b="1" dirty="0" smtClean="0"/>
              <a:t>Colocation</a:t>
            </a:r>
            <a:endParaRPr lang="en-US" sz="2000" b="1" dirty="0"/>
          </a:p>
          <a:p>
            <a:r>
              <a:rPr lang="en-US" dirty="0" smtClean="0"/>
              <a:t>own hardware</a:t>
            </a:r>
          </a:p>
          <a:p>
            <a:pPr>
              <a:spcBef>
                <a:spcPts val="0"/>
              </a:spcBef>
            </a:pPr>
            <a:r>
              <a:rPr lang="en-US" dirty="0" smtClean="0"/>
              <a:t>service provider data center</a:t>
            </a:r>
          </a:p>
        </p:txBody>
      </p:sp>
      <p:sp>
        <p:nvSpPr>
          <p:cNvPr id="39" name="Content Placeholder 38"/>
          <p:cNvSpPr>
            <a:spLocks noGrp="1"/>
          </p:cNvSpPr>
          <p:nvPr>
            <p:ph idx="14"/>
          </p:nvPr>
        </p:nvSpPr>
        <p:spPr>
          <a:xfrm>
            <a:off x="5049342" y="3940842"/>
            <a:ext cx="1934515" cy="1535117"/>
          </a:xfrm>
        </p:spPr>
        <p:txBody>
          <a:bodyPr>
            <a:normAutofit/>
          </a:bodyPr>
          <a:lstStyle/>
          <a:p>
            <a:pPr marL="0" indent="0" algn="ctr">
              <a:buNone/>
            </a:pPr>
            <a:r>
              <a:rPr lang="en-US" sz="2000" b="1" dirty="0" smtClean="0"/>
              <a:t>Public Cloud</a:t>
            </a:r>
          </a:p>
          <a:p>
            <a:r>
              <a:rPr lang="en-US" dirty="0" smtClean="0"/>
              <a:t>shared infrastructure</a:t>
            </a:r>
          </a:p>
          <a:p>
            <a:r>
              <a:rPr lang="en-US" dirty="0" smtClean="0"/>
              <a:t>pay as you go object storage</a:t>
            </a:r>
          </a:p>
        </p:txBody>
      </p:sp>
      <p:sp>
        <p:nvSpPr>
          <p:cNvPr id="40" name="Content Placeholder 39"/>
          <p:cNvSpPr>
            <a:spLocks noGrp="1"/>
          </p:cNvSpPr>
          <p:nvPr>
            <p:ph idx="15"/>
          </p:nvPr>
        </p:nvSpPr>
        <p:spPr>
          <a:xfrm>
            <a:off x="7184329" y="3932691"/>
            <a:ext cx="1990451" cy="1517221"/>
          </a:xfrm>
        </p:spPr>
        <p:txBody>
          <a:bodyPr>
            <a:normAutofit/>
          </a:bodyPr>
          <a:lstStyle/>
          <a:p>
            <a:pPr marL="0" indent="0" algn="ctr">
              <a:buNone/>
            </a:pPr>
            <a:r>
              <a:rPr lang="en-US" sz="2000" b="1" dirty="0" smtClean="0"/>
              <a:t>Private Cloud</a:t>
            </a:r>
          </a:p>
          <a:p>
            <a:r>
              <a:rPr lang="en-US" dirty="0" smtClean="0"/>
              <a:t>dedicated infrastructure as a service</a:t>
            </a:r>
          </a:p>
        </p:txBody>
      </p:sp>
      <p:sp>
        <p:nvSpPr>
          <p:cNvPr id="13" name="Down Arrow 12"/>
          <p:cNvSpPr/>
          <p:nvPr/>
        </p:nvSpPr>
        <p:spPr>
          <a:xfrm>
            <a:off x="1488211" y="3229189"/>
            <a:ext cx="517246" cy="605714"/>
          </a:xfrm>
          <a:prstGeom prst="downArrow">
            <a:avLst/>
          </a:prstGeom>
          <a:solidFill>
            <a:schemeClr val="accent4"/>
          </a:solidFill>
          <a:ln>
            <a:solidFill>
              <a:srgbClr val="EEB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p:nvPr/>
        </p:nvSpPr>
        <p:spPr>
          <a:xfrm>
            <a:off x="3879306" y="5263911"/>
            <a:ext cx="4455160" cy="1127760"/>
          </a:xfrm>
          <a:prstGeom prst="rect">
            <a:avLst/>
          </a:prstGeom>
        </p:spPr>
        <p:txBody>
          <a:bodyPr vert="horz" wrap="square" lIns="91440" tIns="45720" rIns="91440" bIns="45720" rtlCol="0" anchor="ctr">
            <a:normAutofit/>
          </a:bodyPr>
          <a:lstStyle/>
          <a:p>
            <a:pPr algn="ctr"/>
            <a:r>
              <a:rPr lang="en-US" sz="2400" b="1" dirty="0" smtClean="0">
                <a:solidFill>
                  <a:prstClr val="white"/>
                </a:solidFill>
              </a:rPr>
              <a:t>Managed Services</a:t>
            </a:r>
          </a:p>
        </p:txBody>
      </p:sp>
      <p:sp>
        <p:nvSpPr>
          <p:cNvPr id="19" name="Rounded Rectangle 18"/>
          <p:cNvSpPr/>
          <p:nvPr/>
        </p:nvSpPr>
        <p:spPr>
          <a:xfrm>
            <a:off x="850475" y="5657280"/>
            <a:ext cx="10512822" cy="430062"/>
          </a:xfrm>
          <a:prstGeom prst="round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a:off x="3879306" y="5304875"/>
            <a:ext cx="4455160" cy="1127760"/>
          </a:xfrm>
          <a:prstGeom prst="rect">
            <a:avLst/>
          </a:prstGeom>
        </p:spPr>
        <p:txBody>
          <a:bodyPr vert="horz" wrap="square" lIns="91440" tIns="45720" rIns="91440" bIns="45720" rtlCol="0" anchor="ctr">
            <a:normAutofit/>
          </a:bodyPr>
          <a:lstStyle/>
          <a:p>
            <a:pPr algn="ctr"/>
            <a:r>
              <a:rPr lang="en-US" sz="2400" b="1" dirty="0" smtClean="0">
                <a:solidFill>
                  <a:prstClr val="white"/>
                </a:solidFill>
              </a:rPr>
              <a:t>Managed Services</a:t>
            </a:r>
          </a:p>
        </p:txBody>
      </p:sp>
      <p:sp>
        <p:nvSpPr>
          <p:cNvPr id="7" name="TextBox 6"/>
          <p:cNvSpPr txBox="1"/>
          <p:nvPr/>
        </p:nvSpPr>
        <p:spPr>
          <a:xfrm>
            <a:off x="4916514" y="1517560"/>
            <a:ext cx="1976114" cy="1127760"/>
          </a:xfrm>
          <a:prstGeom prst="rect">
            <a:avLst/>
          </a:prstGeom>
          <a:noFill/>
        </p:spPr>
        <p:txBody>
          <a:bodyPr vert="horz" wrap="square" lIns="91440" tIns="45720" rIns="91440" bIns="45720" rtlCol="0" anchor="ctr">
            <a:normAutofit/>
          </a:bodyPr>
          <a:lstStyle/>
          <a:p>
            <a:pPr algn="ctr"/>
            <a:r>
              <a:rPr lang="en-US" sz="2400" b="1" dirty="0" smtClean="0">
                <a:solidFill>
                  <a:srgbClr val="3B5985"/>
                </a:solidFill>
              </a:rPr>
              <a:t>Customer </a:t>
            </a:r>
          </a:p>
          <a:p>
            <a:pPr algn="ctr"/>
            <a:r>
              <a:rPr lang="en-US" sz="2400" b="1" dirty="0" smtClean="0">
                <a:solidFill>
                  <a:srgbClr val="3B5985"/>
                </a:solidFill>
              </a:rPr>
              <a:t>Workload</a:t>
            </a:r>
          </a:p>
        </p:txBody>
      </p:sp>
      <p:sp>
        <p:nvSpPr>
          <p:cNvPr id="27" name="Down Arrow 26"/>
          <p:cNvSpPr/>
          <p:nvPr/>
        </p:nvSpPr>
        <p:spPr>
          <a:xfrm>
            <a:off x="3549600" y="3229189"/>
            <a:ext cx="517246" cy="605714"/>
          </a:xfrm>
          <a:prstGeom prst="downArrow">
            <a:avLst/>
          </a:prstGeom>
          <a:solidFill>
            <a:schemeClr val="accent4"/>
          </a:solidFill>
          <a:ln>
            <a:solidFill>
              <a:srgbClr val="EEB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Down Arrow 27"/>
          <p:cNvSpPr/>
          <p:nvPr/>
        </p:nvSpPr>
        <p:spPr>
          <a:xfrm>
            <a:off x="7893164" y="3229189"/>
            <a:ext cx="517246" cy="605714"/>
          </a:xfrm>
          <a:prstGeom prst="downArrow">
            <a:avLst/>
          </a:prstGeom>
          <a:solidFill>
            <a:schemeClr val="accent4"/>
          </a:solidFill>
          <a:ln>
            <a:solidFill>
              <a:srgbClr val="EEB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Down Arrow 23"/>
          <p:cNvSpPr/>
          <p:nvPr/>
        </p:nvSpPr>
        <p:spPr>
          <a:xfrm>
            <a:off x="10047525" y="3229189"/>
            <a:ext cx="517246" cy="612337"/>
          </a:xfrm>
          <a:prstGeom prst="downArrow">
            <a:avLst/>
          </a:prstGeom>
          <a:solidFill>
            <a:schemeClr val="accent4"/>
          </a:solidFill>
          <a:ln>
            <a:solidFill>
              <a:srgbClr val="EEB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itle 11"/>
          <p:cNvSpPr txBox="1">
            <a:spLocks/>
          </p:cNvSpPr>
          <p:nvPr/>
        </p:nvSpPr>
        <p:spPr>
          <a:xfrm>
            <a:off x="0" y="208215"/>
            <a:ext cx="12192001" cy="65857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rgbClr val="3B5985"/>
                </a:solidFill>
              </a:rPr>
              <a:t>Workloads Matter – Infrastructure Matters</a:t>
            </a:r>
            <a:endParaRPr lang="en-US" sz="3600" b="1" dirty="0">
              <a:solidFill>
                <a:srgbClr val="3B5985"/>
              </a:solidFill>
            </a:endParaRPr>
          </a:p>
        </p:txBody>
      </p:sp>
      <p:sp>
        <p:nvSpPr>
          <p:cNvPr id="25" name="Rounded Rectangle 24"/>
          <p:cNvSpPr/>
          <p:nvPr/>
        </p:nvSpPr>
        <p:spPr>
          <a:xfrm>
            <a:off x="9370985" y="3940842"/>
            <a:ext cx="1990451" cy="153511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Content Placeholder 39"/>
          <p:cNvSpPr txBox="1">
            <a:spLocks/>
          </p:cNvSpPr>
          <p:nvPr/>
        </p:nvSpPr>
        <p:spPr>
          <a:xfrm>
            <a:off x="9387964" y="3948905"/>
            <a:ext cx="1956996" cy="1527054"/>
          </a:xfrm>
          <a:prstGeom prst="rect">
            <a:avLst/>
          </a:prstGeom>
        </p:spPr>
        <p:txBody>
          <a:bodyPr vert="horz" lIns="91440" tIns="45720" rIns="91440" bIns="45720" rtlCol="0">
            <a:normAutofit/>
          </a:bodyPr>
          <a:lstStyle>
            <a:lvl1pPr marL="171450" indent="-171450" algn="l" defTabSz="914400" rtl="0" eaLnBrk="1" latinLnBrk="0" hangingPunct="1">
              <a:lnSpc>
                <a:spcPct val="90000"/>
              </a:lnSpc>
              <a:spcBef>
                <a:spcPts val="1000"/>
              </a:spcBef>
              <a:buFont typeface="Arial" panose="020B0604020202020204" pitchFamily="34" charset="0"/>
              <a:buChar char="•"/>
              <a:defRPr sz="12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smtClean="0">
                <a:solidFill>
                  <a:prstClr val="white"/>
                </a:solidFill>
              </a:rPr>
              <a:t>Recovery Cloud</a:t>
            </a:r>
          </a:p>
          <a:p>
            <a:r>
              <a:rPr lang="en-US" dirty="0" smtClean="0">
                <a:solidFill>
                  <a:prstClr val="white"/>
                </a:solidFill>
              </a:rPr>
              <a:t>DR infrastructure as a service</a:t>
            </a:r>
          </a:p>
        </p:txBody>
      </p:sp>
      <p:sp>
        <p:nvSpPr>
          <p:cNvPr id="29" name="Down Arrow 28"/>
          <p:cNvSpPr/>
          <p:nvPr/>
        </p:nvSpPr>
        <p:spPr>
          <a:xfrm>
            <a:off x="5739349" y="3229189"/>
            <a:ext cx="517246" cy="629778"/>
          </a:xfrm>
          <a:prstGeom prst="downArrow">
            <a:avLst/>
          </a:prstGeom>
          <a:solidFill>
            <a:schemeClr val="accent4"/>
          </a:solidFill>
          <a:ln>
            <a:solidFill>
              <a:srgbClr val="EEB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ounded Rectangle 29"/>
          <p:cNvSpPr/>
          <p:nvPr/>
        </p:nvSpPr>
        <p:spPr>
          <a:xfrm>
            <a:off x="853790" y="6147610"/>
            <a:ext cx="10512822" cy="430062"/>
          </a:xfrm>
          <a:prstGeom prst="round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31" name="TextBox 30"/>
          <p:cNvSpPr txBox="1"/>
          <p:nvPr/>
        </p:nvSpPr>
        <p:spPr>
          <a:xfrm>
            <a:off x="3882621" y="5795205"/>
            <a:ext cx="4455160" cy="1127760"/>
          </a:xfrm>
          <a:prstGeom prst="rect">
            <a:avLst/>
          </a:prstGeom>
        </p:spPr>
        <p:txBody>
          <a:bodyPr vert="horz" wrap="square" lIns="91440" tIns="45720" rIns="91440" bIns="45720" rtlCol="0" anchor="ctr">
            <a:normAutofit/>
          </a:bodyPr>
          <a:lstStyle/>
          <a:p>
            <a:pPr algn="ctr"/>
            <a:r>
              <a:rPr lang="en-US" sz="2400" b="1" dirty="0" smtClean="0">
                <a:solidFill>
                  <a:prstClr val="white"/>
                </a:solidFill>
              </a:rPr>
              <a:t>Consulting Services</a:t>
            </a:r>
          </a:p>
        </p:txBody>
      </p:sp>
    </p:spTree>
    <p:extLst>
      <p:ext uri="{BB962C8B-B14F-4D97-AF65-F5344CB8AC3E}">
        <p14:creationId xmlns:p14="http://schemas.microsoft.com/office/powerpoint/2010/main" val="2884089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8DC13E-CE99-4B07-ACA8-802F56D0CA2A}" type="slidenum">
              <a:rPr lang="en-US" smtClean="0">
                <a:solidFill>
                  <a:srgbClr val="474644"/>
                </a:solidFill>
              </a:rPr>
              <a:pPr/>
              <a:t>12</a:t>
            </a:fld>
            <a:endParaRPr lang="en-US" dirty="0">
              <a:solidFill>
                <a:srgbClr val="474644"/>
              </a:solidFill>
            </a:endParaRPr>
          </a:p>
        </p:txBody>
      </p:sp>
      <p:sp>
        <p:nvSpPr>
          <p:cNvPr id="4" name="Title 3"/>
          <p:cNvSpPr>
            <a:spLocks noGrp="1"/>
          </p:cNvSpPr>
          <p:nvPr>
            <p:ph type="title"/>
          </p:nvPr>
        </p:nvSpPr>
        <p:spPr/>
        <p:txBody>
          <a:bodyPr/>
          <a:lstStyle/>
          <a:p>
            <a:r>
              <a:rPr lang="en-US" dirty="0" smtClean="0"/>
              <a:t>BC or DR… or Both</a:t>
            </a:r>
            <a:endParaRPr lang="en-US" dirty="0"/>
          </a:p>
        </p:txBody>
      </p:sp>
    </p:spTree>
    <p:extLst>
      <p:ext uri="{BB962C8B-B14F-4D97-AF65-F5344CB8AC3E}">
        <p14:creationId xmlns:p14="http://schemas.microsoft.com/office/powerpoint/2010/main" val="1770235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8DC13E-CE99-4B07-ACA8-802F56D0CA2A}" type="slidenum">
              <a:rPr lang="en-US" smtClean="0">
                <a:solidFill>
                  <a:srgbClr val="474644"/>
                </a:solidFill>
              </a:rPr>
              <a:pPr/>
              <a:t>13</a:t>
            </a:fld>
            <a:endParaRPr lang="en-US" dirty="0">
              <a:solidFill>
                <a:srgbClr val="474644"/>
              </a:solidFill>
            </a:endParaRPr>
          </a:p>
        </p:txBody>
      </p:sp>
      <p:sp>
        <p:nvSpPr>
          <p:cNvPr id="8" name="Title 7"/>
          <p:cNvSpPr>
            <a:spLocks noGrp="1"/>
          </p:cNvSpPr>
          <p:nvPr>
            <p:ph type="title"/>
          </p:nvPr>
        </p:nvSpPr>
        <p:spPr/>
        <p:txBody>
          <a:bodyPr/>
          <a:lstStyle/>
          <a:p>
            <a:r>
              <a:rPr lang="en-US" dirty="0" smtClean="0"/>
              <a:t>BC/DR Planning</a:t>
            </a:r>
            <a:endParaRPr lang="en-US" dirty="0"/>
          </a:p>
        </p:txBody>
      </p:sp>
      <p:sp>
        <p:nvSpPr>
          <p:cNvPr id="18" name="Content Placeholder 8"/>
          <p:cNvSpPr>
            <a:spLocks noGrp="1"/>
          </p:cNvSpPr>
          <p:nvPr>
            <p:ph idx="4294967295"/>
          </p:nvPr>
        </p:nvSpPr>
        <p:spPr>
          <a:xfrm>
            <a:off x="5824721" y="2315546"/>
            <a:ext cx="5634462" cy="3847645"/>
          </a:xfrm>
          <a:prstGeom prst="rect">
            <a:avLst/>
          </a:prstGeom>
        </p:spPr>
        <p:txBody>
          <a:bodyPr>
            <a:normAutofit/>
          </a:bodyPr>
          <a:lstStyle/>
          <a:p>
            <a:pPr marL="342900" lvl="0" indent="-342900">
              <a:buClr>
                <a:schemeClr val="accent2"/>
              </a:buClr>
              <a:buFont typeface="Arial" panose="020B0604020202020204" pitchFamily="34" charset="0"/>
              <a:buChar char="•"/>
            </a:pPr>
            <a:r>
              <a:rPr lang="en-US" sz="2400" dirty="0" smtClean="0">
                <a:solidFill>
                  <a:schemeClr val="accent5"/>
                </a:solidFill>
              </a:rPr>
              <a:t>Start small but start</a:t>
            </a:r>
          </a:p>
          <a:p>
            <a:pPr marL="342900" lvl="0" indent="-342900">
              <a:buClr>
                <a:schemeClr val="accent2"/>
              </a:buClr>
              <a:buFont typeface="Arial" panose="020B0604020202020204" pitchFamily="34" charset="0"/>
              <a:buChar char="•"/>
            </a:pPr>
            <a:r>
              <a:rPr lang="en-US" sz="2400" dirty="0" smtClean="0">
                <a:solidFill>
                  <a:schemeClr val="accent5"/>
                </a:solidFill>
              </a:rPr>
              <a:t>Conduct an internal BIA</a:t>
            </a:r>
            <a:endParaRPr lang="en-US" sz="2400" dirty="0">
              <a:solidFill>
                <a:schemeClr val="accent5"/>
              </a:solidFill>
            </a:endParaRPr>
          </a:p>
          <a:p>
            <a:pPr marL="342900" lvl="0" indent="-342900">
              <a:buClr>
                <a:schemeClr val="accent2"/>
              </a:buClr>
              <a:buFont typeface="Arial" panose="020B0604020202020204" pitchFamily="34" charset="0"/>
              <a:buChar char="•"/>
            </a:pPr>
            <a:r>
              <a:rPr lang="en-US" sz="2400" dirty="0" smtClean="0">
                <a:solidFill>
                  <a:schemeClr val="accent5"/>
                </a:solidFill>
              </a:rPr>
              <a:t>Meet with all the business stakeholders</a:t>
            </a:r>
          </a:p>
          <a:p>
            <a:pPr marL="342900" lvl="0" indent="-342900">
              <a:buClr>
                <a:schemeClr val="accent2"/>
              </a:buClr>
              <a:buFont typeface="Arial" panose="020B0604020202020204" pitchFamily="34" charset="0"/>
              <a:buChar char="•"/>
            </a:pPr>
            <a:r>
              <a:rPr lang="en-US" sz="2400" dirty="0" smtClean="0">
                <a:solidFill>
                  <a:schemeClr val="accent5"/>
                </a:solidFill>
              </a:rPr>
              <a:t>Communicate the process at regular intervals </a:t>
            </a:r>
          </a:p>
          <a:p>
            <a:pPr marL="342900" lvl="0" indent="-342900">
              <a:buClr>
                <a:schemeClr val="accent2"/>
              </a:buClr>
              <a:buFont typeface="Arial" panose="020B0604020202020204" pitchFamily="34" charset="0"/>
              <a:buChar char="•"/>
            </a:pPr>
            <a:r>
              <a:rPr lang="en-US" sz="2400" dirty="0" smtClean="0">
                <a:solidFill>
                  <a:schemeClr val="accent5"/>
                </a:solidFill>
              </a:rPr>
              <a:t>Properly set expectations</a:t>
            </a:r>
            <a:endParaRPr lang="en-US" sz="2400" dirty="0">
              <a:solidFill>
                <a:schemeClr val="accent5"/>
              </a:solidFill>
            </a:endParaRPr>
          </a:p>
          <a:p>
            <a:pPr marL="342900" indent="-342900">
              <a:buClr>
                <a:schemeClr val="accent2"/>
              </a:buClr>
              <a:buFont typeface="Arial" panose="020B0604020202020204" pitchFamily="34" charset="0"/>
              <a:buChar char="•"/>
            </a:pPr>
            <a:r>
              <a:rPr lang="en-US" sz="2400" dirty="0" smtClean="0">
                <a:solidFill>
                  <a:schemeClr val="accent5"/>
                </a:solidFill>
              </a:rPr>
              <a:t>Document, document, document</a:t>
            </a:r>
          </a:p>
          <a:p>
            <a:pPr marL="342900" indent="-342900">
              <a:buClr>
                <a:schemeClr val="accent2"/>
              </a:buClr>
              <a:buFont typeface="Arial" panose="020B0604020202020204" pitchFamily="34" charset="0"/>
              <a:buChar char="•"/>
            </a:pPr>
            <a:r>
              <a:rPr lang="en-US" sz="2400" dirty="0" smtClean="0">
                <a:solidFill>
                  <a:schemeClr val="accent5"/>
                </a:solidFill>
              </a:rPr>
              <a:t>Need help  Get help !</a:t>
            </a:r>
            <a:endParaRPr lang="en-US" sz="2400" dirty="0">
              <a:solidFill>
                <a:schemeClr val="accent5"/>
              </a:solidFill>
            </a:endParaRPr>
          </a:p>
          <a:p>
            <a:pPr marL="342900" lvl="0" indent="-342900">
              <a:buClr>
                <a:schemeClr val="accent2"/>
              </a:buClr>
              <a:buFont typeface="Arial" panose="020B0604020202020204" pitchFamily="34" charset="0"/>
              <a:buChar char="•"/>
            </a:pPr>
            <a:endParaRPr lang="en-US" dirty="0"/>
          </a:p>
          <a:p>
            <a:endParaRPr lang="en-US" dirty="0"/>
          </a:p>
        </p:txBody>
      </p:sp>
      <p:sp>
        <p:nvSpPr>
          <p:cNvPr id="19" name="Rectangle 18"/>
          <p:cNvSpPr/>
          <p:nvPr/>
        </p:nvSpPr>
        <p:spPr>
          <a:xfrm>
            <a:off x="544749" y="2037550"/>
            <a:ext cx="4551493" cy="3919489"/>
          </a:xfrm>
          <a:prstGeom prst="rect">
            <a:avLst/>
          </a:prstGeom>
          <a:solidFill>
            <a:schemeClr val="accent6">
              <a:lumMod val="40000"/>
              <a:lumOff val="60000"/>
            </a:schemeClr>
          </a:solidFill>
          <a:ln w="28575">
            <a:solidFill>
              <a:schemeClr val="accent6">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20" name="Rectangle 19"/>
          <p:cNvSpPr/>
          <p:nvPr/>
        </p:nvSpPr>
        <p:spPr>
          <a:xfrm>
            <a:off x="544749" y="1844399"/>
            <a:ext cx="4551493" cy="926910"/>
          </a:xfrm>
          <a:prstGeom prst="rect">
            <a:avLst/>
          </a:prstGeom>
          <a:solidFill>
            <a:schemeClr val="accent2"/>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21" name="Content Placeholder 2"/>
          <p:cNvSpPr txBox="1">
            <a:spLocks/>
          </p:cNvSpPr>
          <p:nvPr/>
        </p:nvSpPr>
        <p:spPr>
          <a:xfrm>
            <a:off x="725826" y="2037548"/>
            <a:ext cx="4189338" cy="1063425"/>
          </a:xfrm>
          <a:prstGeom prst="rect">
            <a:avLst/>
          </a:prstGeom>
        </p:spPr>
        <p:txBody>
          <a:bodyPr vert="horz" wrap="square"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2000" b="1" kern="1200">
                <a:solidFill>
                  <a:schemeClr val="bg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rgbClr val="FFFFFF"/>
                </a:solidFill>
              </a:rPr>
              <a:t>Start Here</a:t>
            </a:r>
          </a:p>
        </p:txBody>
      </p:sp>
      <p:sp>
        <p:nvSpPr>
          <p:cNvPr id="23" name="Rectangle 22"/>
          <p:cNvSpPr/>
          <p:nvPr/>
        </p:nvSpPr>
        <p:spPr>
          <a:xfrm>
            <a:off x="5824721" y="1844399"/>
            <a:ext cx="5634461" cy="178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11823" y="3099540"/>
            <a:ext cx="2217344" cy="2199604"/>
          </a:xfrm>
          <a:prstGeom prst="rect">
            <a:avLst/>
          </a:prstGeom>
        </p:spPr>
      </p:pic>
    </p:spTree>
    <p:extLst>
      <p:ext uri="{BB962C8B-B14F-4D97-AF65-F5344CB8AC3E}">
        <p14:creationId xmlns:p14="http://schemas.microsoft.com/office/powerpoint/2010/main" val="700854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8DC13E-CE99-4B07-ACA8-802F56D0CA2A}" type="slidenum">
              <a:rPr lang="en-US" smtClean="0">
                <a:solidFill>
                  <a:srgbClr val="474644"/>
                </a:solidFill>
              </a:rPr>
              <a:pPr/>
              <a:t>14</a:t>
            </a:fld>
            <a:endParaRPr lang="en-US" dirty="0">
              <a:solidFill>
                <a:srgbClr val="474644"/>
              </a:solidFill>
            </a:endParaRPr>
          </a:p>
        </p:txBody>
      </p:sp>
      <p:sp>
        <p:nvSpPr>
          <p:cNvPr id="8" name="Title 7"/>
          <p:cNvSpPr>
            <a:spLocks noGrp="1"/>
          </p:cNvSpPr>
          <p:nvPr>
            <p:ph type="title"/>
          </p:nvPr>
        </p:nvSpPr>
        <p:spPr/>
        <p:txBody>
          <a:bodyPr/>
          <a:lstStyle/>
          <a:p>
            <a:r>
              <a:rPr lang="en-US" dirty="0" smtClean="0"/>
              <a:t>Business Continuity</a:t>
            </a:r>
            <a:endParaRPr lang="en-US" dirty="0"/>
          </a:p>
        </p:txBody>
      </p:sp>
      <p:sp>
        <p:nvSpPr>
          <p:cNvPr id="18" name="Content Placeholder 8"/>
          <p:cNvSpPr>
            <a:spLocks noGrp="1"/>
          </p:cNvSpPr>
          <p:nvPr>
            <p:ph idx="4294967295"/>
          </p:nvPr>
        </p:nvSpPr>
        <p:spPr>
          <a:xfrm>
            <a:off x="5824721" y="2315546"/>
            <a:ext cx="5634462" cy="3847645"/>
          </a:xfrm>
          <a:prstGeom prst="rect">
            <a:avLst/>
          </a:prstGeom>
        </p:spPr>
        <p:txBody>
          <a:bodyPr/>
          <a:lstStyle/>
          <a:p>
            <a:pPr marL="342900" lvl="0" indent="-342900">
              <a:buClr>
                <a:schemeClr val="accent2"/>
              </a:buClr>
              <a:buFont typeface="Arial" panose="020B0604020202020204" pitchFamily="34" charset="0"/>
              <a:buChar char="•"/>
            </a:pPr>
            <a:r>
              <a:rPr lang="en-US" sz="2400" dirty="0" smtClean="0">
                <a:solidFill>
                  <a:schemeClr val="accent5"/>
                </a:solidFill>
              </a:rPr>
              <a:t>Protect the function of the business  </a:t>
            </a:r>
            <a:endParaRPr lang="en-US" sz="2400" dirty="0">
              <a:solidFill>
                <a:schemeClr val="accent5"/>
              </a:solidFill>
            </a:endParaRPr>
          </a:p>
          <a:p>
            <a:pPr marL="342900" lvl="0" indent="-342900">
              <a:buClr>
                <a:schemeClr val="accent2"/>
              </a:buClr>
              <a:buFont typeface="Arial" panose="020B0604020202020204" pitchFamily="34" charset="0"/>
              <a:buChar char="•"/>
            </a:pPr>
            <a:r>
              <a:rPr lang="en-US" sz="2400" dirty="0" smtClean="0">
                <a:solidFill>
                  <a:schemeClr val="accent5"/>
                </a:solidFill>
              </a:rPr>
              <a:t>Don’t forget about your people</a:t>
            </a:r>
          </a:p>
          <a:p>
            <a:pPr marL="342900" lvl="0" indent="-342900">
              <a:buClr>
                <a:schemeClr val="accent2"/>
              </a:buClr>
              <a:buFont typeface="Arial" panose="020B0604020202020204" pitchFamily="34" charset="0"/>
              <a:buChar char="•"/>
            </a:pPr>
            <a:r>
              <a:rPr lang="en-US" sz="2400" dirty="0" smtClean="0">
                <a:solidFill>
                  <a:schemeClr val="accent5"/>
                </a:solidFill>
              </a:rPr>
              <a:t>Don’t hide from your customers</a:t>
            </a:r>
          </a:p>
          <a:p>
            <a:pPr marL="342900" lvl="0" indent="-342900">
              <a:buClr>
                <a:schemeClr val="accent2"/>
              </a:buClr>
              <a:buFont typeface="Arial" panose="020B0604020202020204" pitchFamily="34" charset="0"/>
              <a:buChar char="•"/>
            </a:pPr>
            <a:r>
              <a:rPr lang="en-US" sz="2400" dirty="0" smtClean="0">
                <a:solidFill>
                  <a:schemeClr val="accent5"/>
                </a:solidFill>
              </a:rPr>
              <a:t>Include DR planning for all prod. Systems old and new</a:t>
            </a:r>
            <a:endParaRPr lang="en-US" sz="2400" dirty="0">
              <a:solidFill>
                <a:schemeClr val="accent5"/>
              </a:solidFill>
            </a:endParaRPr>
          </a:p>
          <a:p>
            <a:pPr marL="342900" indent="-342900">
              <a:buClr>
                <a:schemeClr val="accent2"/>
              </a:buClr>
              <a:buFont typeface="Arial" panose="020B0604020202020204" pitchFamily="34" charset="0"/>
              <a:buChar char="•"/>
            </a:pPr>
            <a:r>
              <a:rPr lang="en-US" sz="2400" dirty="0" smtClean="0">
                <a:solidFill>
                  <a:schemeClr val="accent5"/>
                </a:solidFill>
              </a:rPr>
              <a:t>RTO for BC is after the disaster</a:t>
            </a:r>
          </a:p>
          <a:p>
            <a:pPr marL="342900" indent="-342900">
              <a:buClr>
                <a:schemeClr val="accent2"/>
              </a:buClr>
              <a:buFont typeface="Arial" panose="020B0604020202020204" pitchFamily="34" charset="0"/>
              <a:buChar char="•"/>
            </a:pPr>
            <a:r>
              <a:rPr lang="en-US" sz="2400" dirty="0" smtClean="0">
                <a:solidFill>
                  <a:schemeClr val="accent5"/>
                </a:solidFill>
              </a:rPr>
              <a:t>Keep regulations in mind (HIPAA, PCI etc.)</a:t>
            </a:r>
            <a:endParaRPr lang="en-US" sz="2400" dirty="0">
              <a:solidFill>
                <a:schemeClr val="accent5"/>
              </a:solidFill>
            </a:endParaRPr>
          </a:p>
          <a:p>
            <a:pPr marL="342900" lvl="0" indent="-342900">
              <a:buClr>
                <a:schemeClr val="accent2"/>
              </a:buClr>
              <a:buFont typeface="Arial" panose="020B0604020202020204" pitchFamily="34" charset="0"/>
              <a:buChar char="•"/>
            </a:pPr>
            <a:endParaRPr lang="en-US" dirty="0"/>
          </a:p>
          <a:p>
            <a:endParaRPr lang="en-US" dirty="0"/>
          </a:p>
        </p:txBody>
      </p:sp>
      <p:sp>
        <p:nvSpPr>
          <p:cNvPr id="19" name="Rectangle 18"/>
          <p:cNvSpPr/>
          <p:nvPr/>
        </p:nvSpPr>
        <p:spPr>
          <a:xfrm>
            <a:off x="544749" y="2037550"/>
            <a:ext cx="4551493" cy="3919489"/>
          </a:xfrm>
          <a:prstGeom prst="rect">
            <a:avLst/>
          </a:prstGeom>
          <a:solidFill>
            <a:schemeClr val="accent6">
              <a:lumMod val="40000"/>
              <a:lumOff val="60000"/>
            </a:schemeClr>
          </a:solidFill>
          <a:ln w="28575">
            <a:solidFill>
              <a:schemeClr val="accent6">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20" name="Rectangle 19"/>
          <p:cNvSpPr/>
          <p:nvPr/>
        </p:nvSpPr>
        <p:spPr>
          <a:xfrm>
            <a:off x="544749" y="1844399"/>
            <a:ext cx="4551493" cy="926910"/>
          </a:xfrm>
          <a:prstGeom prst="rect">
            <a:avLst/>
          </a:prstGeom>
          <a:solidFill>
            <a:schemeClr val="accent2"/>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21" name="Content Placeholder 2"/>
          <p:cNvSpPr txBox="1">
            <a:spLocks/>
          </p:cNvSpPr>
          <p:nvPr/>
        </p:nvSpPr>
        <p:spPr>
          <a:xfrm>
            <a:off x="725826" y="2037548"/>
            <a:ext cx="4189338" cy="1063425"/>
          </a:xfrm>
          <a:prstGeom prst="rect">
            <a:avLst/>
          </a:prstGeom>
        </p:spPr>
        <p:txBody>
          <a:bodyPr vert="horz" wrap="square"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2000" b="1" kern="1200">
                <a:solidFill>
                  <a:schemeClr val="bg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rgbClr val="FFFFFF"/>
                </a:solidFill>
              </a:rPr>
              <a:t>Continuation</a:t>
            </a:r>
          </a:p>
        </p:txBody>
      </p:sp>
      <p:pic>
        <p:nvPicPr>
          <p:cNvPr id="22"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36932" y="3473527"/>
            <a:ext cx="2158922" cy="1663432"/>
          </a:xfrm>
          <a:prstGeom prst="rect">
            <a:avLst/>
          </a:prstGeom>
        </p:spPr>
      </p:pic>
      <p:sp>
        <p:nvSpPr>
          <p:cNvPr id="23" name="Rectangle 22"/>
          <p:cNvSpPr/>
          <p:nvPr/>
        </p:nvSpPr>
        <p:spPr>
          <a:xfrm>
            <a:off x="5824721" y="1844399"/>
            <a:ext cx="5634461" cy="178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57581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8DC13E-CE99-4B07-ACA8-802F56D0CA2A}" type="slidenum">
              <a:rPr lang="en-US" smtClean="0">
                <a:solidFill>
                  <a:srgbClr val="474644"/>
                </a:solidFill>
              </a:rPr>
              <a:pPr/>
              <a:t>15</a:t>
            </a:fld>
            <a:endParaRPr lang="en-US" dirty="0">
              <a:solidFill>
                <a:srgbClr val="474644"/>
              </a:solidFill>
            </a:endParaRPr>
          </a:p>
        </p:txBody>
      </p:sp>
      <p:sp>
        <p:nvSpPr>
          <p:cNvPr id="8" name="Title 7"/>
          <p:cNvSpPr>
            <a:spLocks noGrp="1"/>
          </p:cNvSpPr>
          <p:nvPr>
            <p:ph type="title"/>
          </p:nvPr>
        </p:nvSpPr>
        <p:spPr/>
        <p:txBody>
          <a:bodyPr/>
          <a:lstStyle/>
          <a:p>
            <a:r>
              <a:rPr lang="en-US" dirty="0" smtClean="0"/>
              <a:t>Disaster Recovery</a:t>
            </a:r>
            <a:endParaRPr lang="en-US" dirty="0"/>
          </a:p>
        </p:txBody>
      </p:sp>
      <p:sp>
        <p:nvSpPr>
          <p:cNvPr id="18" name="Content Placeholder 8"/>
          <p:cNvSpPr>
            <a:spLocks noGrp="1"/>
          </p:cNvSpPr>
          <p:nvPr>
            <p:ph idx="4294967295"/>
          </p:nvPr>
        </p:nvSpPr>
        <p:spPr>
          <a:xfrm>
            <a:off x="5824721" y="2315546"/>
            <a:ext cx="5634462" cy="3847645"/>
          </a:xfrm>
          <a:prstGeom prst="rect">
            <a:avLst/>
          </a:prstGeom>
        </p:spPr>
        <p:txBody>
          <a:bodyPr>
            <a:normAutofit lnSpcReduction="10000"/>
          </a:bodyPr>
          <a:lstStyle/>
          <a:p>
            <a:pPr marL="342900" lvl="0" indent="-342900">
              <a:buClr>
                <a:schemeClr val="accent2"/>
              </a:buClr>
              <a:buFont typeface="Arial" panose="020B0604020202020204" pitchFamily="34" charset="0"/>
              <a:buChar char="•"/>
            </a:pPr>
            <a:r>
              <a:rPr lang="en-US" sz="2400" dirty="0" smtClean="0">
                <a:solidFill>
                  <a:schemeClr val="accent5"/>
                </a:solidFill>
              </a:rPr>
              <a:t>Traditionally tied to the IT infrastructure</a:t>
            </a:r>
            <a:endParaRPr lang="en-US" sz="2400" dirty="0">
              <a:solidFill>
                <a:schemeClr val="accent5"/>
              </a:solidFill>
            </a:endParaRPr>
          </a:p>
          <a:p>
            <a:pPr marL="342900" lvl="0" indent="-342900">
              <a:buClr>
                <a:schemeClr val="accent2"/>
              </a:buClr>
              <a:buFont typeface="Arial" panose="020B0604020202020204" pitchFamily="34" charset="0"/>
              <a:buChar char="•"/>
            </a:pPr>
            <a:r>
              <a:rPr lang="en-US" sz="2400" dirty="0" smtClean="0">
                <a:solidFill>
                  <a:schemeClr val="accent5"/>
                </a:solidFill>
              </a:rPr>
              <a:t>Plans for </a:t>
            </a:r>
            <a:r>
              <a:rPr lang="en-US" sz="2400" dirty="0" err="1" smtClean="0">
                <a:solidFill>
                  <a:schemeClr val="accent5"/>
                </a:solidFill>
              </a:rPr>
              <a:t>RPO</a:t>
            </a:r>
            <a:r>
              <a:rPr lang="en-US" sz="2400" dirty="0" smtClean="0">
                <a:solidFill>
                  <a:schemeClr val="accent5"/>
                </a:solidFill>
              </a:rPr>
              <a:t> and RTO are decided by business owners</a:t>
            </a:r>
          </a:p>
          <a:p>
            <a:pPr marL="342900" lvl="0" indent="-342900">
              <a:buClr>
                <a:schemeClr val="accent2"/>
              </a:buClr>
              <a:buFont typeface="Arial" panose="020B0604020202020204" pitchFamily="34" charset="0"/>
              <a:buChar char="•"/>
            </a:pPr>
            <a:r>
              <a:rPr lang="en-US" sz="2400" dirty="0" smtClean="0">
                <a:solidFill>
                  <a:schemeClr val="accent5"/>
                </a:solidFill>
              </a:rPr>
              <a:t>Set realistic </a:t>
            </a:r>
            <a:r>
              <a:rPr lang="en-US" sz="2400" dirty="0" err="1" smtClean="0">
                <a:solidFill>
                  <a:schemeClr val="accent5"/>
                </a:solidFill>
              </a:rPr>
              <a:t>expectatoins</a:t>
            </a:r>
            <a:endParaRPr lang="en-US" sz="2400" dirty="0" smtClean="0">
              <a:solidFill>
                <a:schemeClr val="accent5"/>
              </a:solidFill>
            </a:endParaRPr>
          </a:p>
          <a:p>
            <a:pPr marL="342900" lvl="0" indent="-342900">
              <a:buClr>
                <a:schemeClr val="accent2"/>
              </a:buClr>
              <a:buFont typeface="Arial" panose="020B0604020202020204" pitchFamily="34" charset="0"/>
              <a:buChar char="•"/>
            </a:pPr>
            <a:r>
              <a:rPr lang="en-US" sz="2400" dirty="0" smtClean="0">
                <a:solidFill>
                  <a:schemeClr val="accent5"/>
                </a:solidFill>
              </a:rPr>
              <a:t>Ask the tough questions (How much does downtime “cost”</a:t>
            </a:r>
            <a:endParaRPr lang="en-US" sz="2400" dirty="0">
              <a:solidFill>
                <a:schemeClr val="accent5"/>
              </a:solidFill>
            </a:endParaRPr>
          </a:p>
          <a:p>
            <a:pPr marL="342900" indent="-342900">
              <a:buClr>
                <a:schemeClr val="accent2"/>
              </a:buClr>
              <a:buFont typeface="Arial" panose="020B0604020202020204" pitchFamily="34" charset="0"/>
              <a:buChar char="•"/>
            </a:pPr>
            <a:r>
              <a:rPr lang="en-US" sz="2400" dirty="0" smtClean="0">
                <a:solidFill>
                  <a:schemeClr val="accent5"/>
                </a:solidFill>
              </a:rPr>
              <a:t>Group systems by application mapping</a:t>
            </a:r>
          </a:p>
          <a:p>
            <a:pPr marL="342900" indent="-342900">
              <a:buClr>
                <a:schemeClr val="accent2"/>
              </a:buClr>
              <a:buFont typeface="Arial" panose="020B0604020202020204" pitchFamily="34" charset="0"/>
              <a:buChar char="•"/>
            </a:pPr>
            <a:r>
              <a:rPr lang="en-US" sz="2400" dirty="0" smtClean="0">
                <a:solidFill>
                  <a:schemeClr val="accent5"/>
                </a:solidFill>
              </a:rPr>
              <a:t>Groups will replicate as a unit (VPG)</a:t>
            </a:r>
            <a:endParaRPr lang="en-US" sz="2400" dirty="0">
              <a:solidFill>
                <a:schemeClr val="accent5"/>
              </a:solidFill>
            </a:endParaRPr>
          </a:p>
          <a:p>
            <a:pPr marL="342900" lvl="0" indent="-342900">
              <a:buClr>
                <a:schemeClr val="accent2"/>
              </a:buClr>
              <a:buFont typeface="Arial" panose="020B0604020202020204" pitchFamily="34" charset="0"/>
              <a:buChar char="•"/>
            </a:pPr>
            <a:endParaRPr lang="en-US" dirty="0"/>
          </a:p>
          <a:p>
            <a:endParaRPr lang="en-US" dirty="0"/>
          </a:p>
        </p:txBody>
      </p:sp>
      <p:sp>
        <p:nvSpPr>
          <p:cNvPr id="19" name="Rectangle 18"/>
          <p:cNvSpPr/>
          <p:nvPr/>
        </p:nvSpPr>
        <p:spPr>
          <a:xfrm>
            <a:off x="544749" y="2037550"/>
            <a:ext cx="4551493" cy="3919489"/>
          </a:xfrm>
          <a:prstGeom prst="rect">
            <a:avLst/>
          </a:prstGeom>
          <a:solidFill>
            <a:schemeClr val="accent6">
              <a:lumMod val="40000"/>
              <a:lumOff val="60000"/>
            </a:schemeClr>
          </a:solidFill>
          <a:ln w="28575">
            <a:solidFill>
              <a:schemeClr val="accent6">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20" name="Rectangle 19"/>
          <p:cNvSpPr/>
          <p:nvPr/>
        </p:nvSpPr>
        <p:spPr>
          <a:xfrm>
            <a:off x="544749" y="1844399"/>
            <a:ext cx="4551493" cy="926910"/>
          </a:xfrm>
          <a:prstGeom prst="rect">
            <a:avLst/>
          </a:prstGeom>
          <a:solidFill>
            <a:schemeClr val="accent2"/>
          </a:solidFill>
          <a:ln w="28575">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sp>
        <p:nvSpPr>
          <p:cNvPr id="21" name="Content Placeholder 2"/>
          <p:cNvSpPr txBox="1">
            <a:spLocks/>
          </p:cNvSpPr>
          <p:nvPr/>
        </p:nvSpPr>
        <p:spPr>
          <a:xfrm>
            <a:off x="725826" y="2037548"/>
            <a:ext cx="4189338" cy="1063425"/>
          </a:xfrm>
          <a:prstGeom prst="rect">
            <a:avLst/>
          </a:prstGeom>
        </p:spPr>
        <p:txBody>
          <a:bodyPr vert="horz" wrap="square"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sz="2000" b="1" kern="1200">
                <a:solidFill>
                  <a:schemeClr val="bg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solidFill>
                  <a:srgbClr val="FFFFFF"/>
                </a:solidFill>
              </a:rPr>
              <a:t>DR Protection</a:t>
            </a:r>
          </a:p>
        </p:txBody>
      </p:sp>
      <p:sp>
        <p:nvSpPr>
          <p:cNvPr id="23" name="Rectangle 22"/>
          <p:cNvSpPr/>
          <p:nvPr/>
        </p:nvSpPr>
        <p:spPr>
          <a:xfrm>
            <a:off x="5824721" y="1844399"/>
            <a:ext cx="5634461" cy="178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p:cNvSpPr/>
          <p:nvPr/>
        </p:nvSpPr>
        <p:spPr>
          <a:xfrm>
            <a:off x="1688957" y="3336300"/>
            <a:ext cx="1969079" cy="1884105"/>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email">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853852" y="3645074"/>
            <a:ext cx="1653436" cy="1315233"/>
          </a:xfrm>
          <a:prstGeom prst="rect">
            <a:avLst/>
          </a:prstGeom>
        </p:spPr>
      </p:pic>
      <p:pic>
        <p:nvPicPr>
          <p:cNvPr id="12" name="Picture 11"/>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392471" y="3908121"/>
            <a:ext cx="576198" cy="814191"/>
          </a:xfrm>
          <a:prstGeom prst="rect">
            <a:avLst/>
          </a:prstGeom>
        </p:spPr>
      </p:pic>
    </p:spTree>
    <p:extLst>
      <p:ext uri="{BB962C8B-B14F-4D97-AF65-F5344CB8AC3E}">
        <p14:creationId xmlns:p14="http://schemas.microsoft.com/office/powerpoint/2010/main" val="3095292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031216" y="1612638"/>
            <a:ext cx="4054104" cy="3289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600" i="1" dirty="0" smtClean="0">
                <a:solidFill>
                  <a:srgbClr val="2A4161"/>
                </a:solidFill>
              </a:rPr>
              <a:t>Choose the tier based on budget, infrastructure, and business requirements. Or, choose multiple tiers to create a tailored plan.</a:t>
            </a:r>
          </a:p>
          <a:p>
            <a:pPr algn="ctr"/>
            <a:endParaRPr lang="en-US" sz="2600" i="1" dirty="0" smtClean="0">
              <a:solidFill>
                <a:srgbClr val="2A4161"/>
              </a:solidFill>
            </a:endParaRPr>
          </a:p>
          <a:p>
            <a:pPr algn="ctr"/>
            <a:endParaRPr lang="en-US" sz="2600" i="1" dirty="0">
              <a:solidFill>
                <a:srgbClr val="2A4161"/>
              </a:solidFill>
            </a:endParaRPr>
          </a:p>
          <a:p>
            <a:pPr algn="ctr"/>
            <a:endParaRPr lang="en-US" sz="2600" i="1" dirty="0" smtClean="0">
              <a:solidFill>
                <a:srgbClr val="2A4161"/>
              </a:solidFill>
            </a:endParaRPr>
          </a:p>
          <a:p>
            <a:pPr algn="ctr"/>
            <a:endParaRPr lang="en-US" sz="2600" i="1" dirty="0">
              <a:solidFill>
                <a:srgbClr val="2A4161"/>
              </a:solidFill>
            </a:endParaRPr>
          </a:p>
          <a:p>
            <a:pPr algn="ctr"/>
            <a:endParaRPr lang="en-US" sz="2600" i="1" dirty="0">
              <a:solidFill>
                <a:srgbClr val="2A4161"/>
              </a:solidFill>
            </a:endParaRPr>
          </a:p>
        </p:txBody>
      </p:sp>
      <p:sp>
        <p:nvSpPr>
          <p:cNvPr id="2" name="Slide Number Placeholder 1"/>
          <p:cNvSpPr>
            <a:spLocks noGrp="1"/>
          </p:cNvSpPr>
          <p:nvPr>
            <p:ph type="sldNum" sz="quarter" idx="12"/>
          </p:nvPr>
        </p:nvSpPr>
        <p:spPr/>
        <p:txBody>
          <a:bodyPr/>
          <a:lstStyle/>
          <a:p>
            <a:fld id="{0E8DC13E-CE99-4B07-ACA8-802F56D0CA2A}" type="slidenum">
              <a:rPr lang="en-US" smtClean="0">
                <a:solidFill>
                  <a:srgbClr val="474644"/>
                </a:solidFill>
              </a:rPr>
              <a:pPr/>
              <a:t>16</a:t>
            </a:fld>
            <a:endParaRPr lang="en-US" dirty="0">
              <a:solidFill>
                <a:srgbClr val="474644"/>
              </a:solidFill>
            </a:endParaRPr>
          </a:p>
        </p:txBody>
      </p:sp>
      <p:sp>
        <p:nvSpPr>
          <p:cNvPr id="8" name="Title 7"/>
          <p:cNvSpPr>
            <a:spLocks noGrp="1"/>
          </p:cNvSpPr>
          <p:nvPr>
            <p:ph type="title"/>
          </p:nvPr>
        </p:nvSpPr>
        <p:spPr/>
        <p:txBody>
          <a:bodyPr/>
          <a:lstStyle/>
          <a:p>
            <a:r>
              <a:rPr lang="en-US" dirty="0" smtClean="0"/>
              <a:t>Multiple Tiers, Multiple Options</a:t>
            </a:r>
            <a:endParaRPr lang="en-US" dirty="0"/>
          </a:p>
        </p:txBody>
      </p:sp>
      <p:sp>
        <p:nvSpPr>
          <p:cNvPr id="5" name="TextBox 4"/>
          <p:cNvSpPr txBox="1"/>
          <p:nvPr/>
        </p:nvSpPr>
        <p:spPr>
          <a:xfrm>
            <a:off x="1285096" y="1849581"/>
            <a:ext cx="2001813" cy="654628"/>
          </a:xfrm>
          <a:prstGeom prst="rect">
            <a:avLst/>
          </a:prstGeom>
        </p:spPr>
        <p:txBody>
          <a:bodyPr vert="horz" wrap="square" lIns="91440" tIns="45720" rIns="91440" bIns="45720" rtlCol="0" anchor="ctr">
            <a:normAutofit fontScale="55000" lnSpcReduction="20000"/>
          </a:bodyPr>
          <a:lstStyle/>
          <a:p>
            <a:r>
              <a:rPr lang="en-US" sz="4800" dirty="0" smtClean="0">
                <a:solidFill>
                  <a:srgbClr val="3B5985"/>
                </a:solidFill>
              </a:rPr>
              <a:t>Most Critical</a:t>
            </a:r>
          </a:p>
        </p:txBody>
      </p:sp>
      <p:sp>
        <p:nvSpPr>
          <p:cNvPr id="14" name="TextBox 13"/>
          <p:cNvSpPr txBox="1"/>
          <p:nvPr/>
        </p:nvSpPr>
        <p:spPr>
          <a:xfrm>
            <a:off x="1226129" y="5120022"/>
            <a:ext cx="2119746" cy="654628"/>
          </a:xfrm>
          <a:prstGeom prst="rect">
            <a:avLst/>
          </a:prstGeom>
        </p:spPr>
        <p:txBody>
          <a:bodyPr vert="horz" wrap="square" lIns="91440" tIns="45720" rIns="91440" bIns="45720" rtlCol="0" anchor="ctr">
            <a:normAutofit fontScale="55000" lnSpcReduction="20000"/>
          </a:bodyPr>
          <a:lstStyle/>
          <a:p>
            <a:r>
              <a:rPr lang="en-US" sz="4800" dirty="0" smtClean="0">
                <a:solidFill>
                  <a:srgbClr val="3B5985"/>
                </a:solidFill>
              </a:rPr>
              <a:t>Least Critical</a:t>
            </a:r>
          </a:p>
        </p:txBody>
      </p:sp>
      <p:sp>
        <p:nvSpPr>
          <p:cNvPr id="6" name="Up-Down Arrow 5"/>
          <p:cNvSpPr/>
          <p:nvPr/>
        </p:nvSpPr>
        <p:spPr>
          <a:xfrm>
            <a:off x="1830521" y="2691245"/>
            <a:ext cx="910962" cy="2286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prstClr val="white"/>
              </a:solidFill>
            </a:endParaRPr>
          </a:p>
        </p:txBody>
      </p:sp>
      <p:grpSp>
        <p:nvGrpSpPr>
          <p:cNvPr id="10" name="Group 9"/>
          <p:cNvGrpSpPr/>
          <p:nvPr/>
        </p:nvGrpSpPr>
        <p:grpSpPr>
          <a:xfrm>
            <a:off x="3290847" y="1579418"/>
            <a:ext cx="5688445" cy="4247187"/>
            <a:chOff x="225524" y="1579418"/>
            <a:chExt cx="5688445" cy="4247187"/>
          </a:xfrm>
        </p:grpSpPr>
        <p:sp>
          <p:nvSpPr>
            <p:cNvPr id="11" name="Freeform 10"/>
            <p:cNvSpPr/>
            <p:nvPr/>
          </p:nvSpPr>
          <p:spPr>
            <a:xfrm>
              <a:off x="2121672" y="1579418"/>
              <a:ext cx="1896148" cy="1415729"/>
            </a:xfrm>
            <a:custGeom>
              <a:avLst/>
              <a:gdLst>
                <a:gd name="connsiteX0" fmla="*/ 0 w 1896148"/>
                <a:gd name="connsiteY0" fmla="*/ 1415729 h 1415729"/>
                <a:gd name="connsiteX1" fmla="*/ 948071 w 1896148"/>
                <a:gd name="connsiteY1" fmla="*/ 0 h 1415729"/>
                <a:gd name="connsiteX2" fmla="*/ 948077 w 1896148"/>
                <a:gd name="connsiteY2" fmla="*/ 0 h 1415729"/>
                <a:gd name="connsiteX3" fmla="*/ 1896148 w 1896148"/>
                <a:gd name="connsiteY3" fmla="*/ 1415729 h 1415729"/>
                <a:gd name="connsiteX4" fmla="*/ 0 w 1896148"/>
                <a:gd name="connsiteY4" fmla="*/ 1415729 h 141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6148" h="1415729">
                  <a:moveTo>
                    <a:pt x="0" y="1415729"/>
                  </a:moveTo>
                  <a:lnTo>
                    <a:pt x="948071" y="0"/>
                  </a:lnTo>
                  <a:lnTo>
                    <a:pt x="948077" y="0"/>
                  </a:lnTo>
                  <a:lnTo>
                    <a:pt x="1896148" y="1415729"/>
                  </a:lnTo>
                  <a:lnTo>
                    <a:pt x="0" y="141572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algn="ctr" defTabSz="2400300">
                <a:lnSpc>
                  <a:spcPct val="90000"/>
                </a:lnSpc>
                <a:spcBef>
                  <a:spcPct val="0"/>
                </a:spcBef>
                <a:spcAft>
                  <a:spcPct val="35000"/>
                </a:spcAft>
              </a:pPr>
              <a:endParaRPr lang="en-US" sz="5400" dirty="0">
                <a:solidFill>
                  <a:prstClr val="white"/>
                </a:solidFill>
              </a:endParaRPr>
            </a:p>
          </p:txBody>
        </p:sp>
        <p:sp>
          <p:nvSpPr>
            <p:cNvPr id="12" name="Freeform 11"/>
            <p:cNvSpPr/>
            <p:nvPr/>
          </p:nvSpPr>
          <p:spPr>
            <a:xfrm>
              <a:off x="1173598" y="2995147"/>
              <a:ext cx="3792296" cy="1415729"/>
            </a:xfrm>
            <a:custGeom>
              <a:avLst/>
              <a:gdLst>
                <a:gd name="connsiteX0" fmla="*/ 0 w 3792296"/>
                <a:gd name="connsiteY0" fmla="*/ 1415729 h 1415729"/>
                <a:gd name="connsiteX1" fmla="*/ 948071 w 3792296"/>
                <a:gd name="connsiteY1" fmla="*/ 0 h 1415729"/>
                <a:gd name="connsiteX2" fmla="*/ 2844225 w 3792296"/>
                <a:gd name="connsiteY2" fmla="*/ 0 h 1415729"/>
                <a:gd name="connsiteX3" fmla="*/ 3792296 w 3792296"/>
                <a:gd name="connsiteY3" fmla="*/ 1415729 h 1415729"/>
                <a:gd name="connsiteX4" fmla="*/ 0 w 3792296"/>
                <a:gd name="connsiteY4" fmla="*/ 1415729 h 141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2296" h="1415729">
                  <a:moveTo>
                    <a:pt x="0" y="1415729"/>
                  </a:moveTo>
                  <a:lnTo>
                    <a:pt x="948071" y="0"/>
                  </a:lnTo>
                  <a:lnTo>
                    <a:pt x="2844225" y="0"/>
                  </a:lnTo>
                  <a:lnTo>
                    <a:pt x="3792296" y="1415729"/>
                  </a:lnTo>
                  <a:lnTo>
                    <a:pt x="0" y="141572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32232" tIns="68580" rIns="732232" bIns="68580" numCol="1" spcCol="1270" anchor="ctr" anchorCtr="0">
              <a:noAutofit/>
            </a:bodyPr>
            <a:lstStyle/>
            <a:p>
              <a:pPr algn="ctr" defTabSz="2400300">
                <a:lnSpc>
                  <a:spcPct val="90000"/>
                </a:lnSpc>
                <a:spcBef>
                  <a:spcPct val="0"/>
                </a:spcBef>
                <a:spcAft>
                  <a:spcPct val="35000"/>
                </a:spcAft>
              </a:pPr>
              <a:endParaRPr lang="en-US" sz="5400" dirty="0">
                <a:solidFill>
                  <a:prstClr val="white"/>
                </a:solidFill>
              </a:endParaRPr>
            </a:p>
          </p:txBody>
        </p:sp>
        <p:sp>
          <p:nvSpPr>
            <p:cNvPr id="13" name="Freeform 12"/>
            <p:cNvSpPr/>
            <p:nvPr/>
          </p:nvSpPr>
          <p:spPr>
            <a:xfrm>
              <a:off x="225524" y="4410876"/>
              <a:ext cx="5688445" cy="1415729"/>
            </a:xfrm>
            <a:custGeom>
              <a:avLst/>
              <a:gdLst>
                <a:gd name="connsiteX0" fmla="*/ 0 w 5688445"/>
                <a:gd name="connsiteY0" fmla="*/ 1415729 h 1415729"/>
                <a:gd name="connsiteX1" fmla="*/ 948071 w 5688445"/>
                <a:gd name="connsiteY1" fmla="*/ 0 h 1415729"/>
                <a:gd name="connsiteX2" fmla="*/ 4740374 w 5688445"/>
                <a:gd name="connsiteY2" fmla="*/ 0 h 1415729"/>
                <a:gd name="connsiteX3" fmla="*/ 5688445 w 5688445"/>
                <a:gd name="connsiteY3" fmla="*/ 1415729 h 1415729"/>
                <a:gd name="connsiteX4" fmla="*/ 0 w 5688445"/>
                <a:gd name="connsiteY4" fmla="*/ 1415729 h 1415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445" h="1415729">
                  <a:moveTo>
                    <a:pt x="0" y="1415729"/>
                  </a:moveTo>
                  <a:lnTo>
                    <a:pt x="948071" y="0"/>
                  </a:lnTo>
                  <a:lnTo>
                    <a:pt x="4740374" y="0"/>
                  </a:lnTo>
                  <a:lnTo>
                    <a:pt x="5688445" y="1415729"/>
                  </a:lnTo>
                  <a:lnTo>
                    <a:pt x="0" y="1415729"/>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64057" tIns="68580" rIns="1064059" bIns="68580" numCol="1" spcCol="1270" anchor="ctr" anchorCtr="0">
              <a:noAutofit/>
            </a:bodyPr>
            <a:lstStyle/>
            <a:p>
              <a:pPr algn="ctr" defTabSz="2400300">
                <a:lnSpc>
                  <a:spcPct val="90000"/>
                </a:lnSpc>
                <a:spcBef>
                  <a:spcPct val="0"/>
                </a:spcBef>
                <a:spcAft>
                  <a:spcPct val="35000"/>
                </a:spcAft>
              </a:pPr>
              <a:endParaRPr lang="en-US" sz="5400" dirty="0">
                <a:solidFill>
                  <a:prstClr val="white"/>
                </a:solidFill>
              </a:endParaRPr>
            </a:p>
          </p:txBody>
        </p:sp>
      </p:grpSp>
      <p:sp>
        <p:nvSpPr>
          <p:cNvPr id="15" name="TextBox 14"/>
          <p:cNvSpPr txBox="1"/>
          <p:nvPr/>
        </p:nvSpPr>
        <p:spPr>
          <a:xfrm>
            <a:off x="4234984" y="1612639"/>
            <a:ext cx="3800172" cy="1382508"/>
          </a:xfrm>
          <a:prstGeom prst="rect">
            <a:avLst/>
          </a:prstGeom>
        </p:spPr>
        <p:txBody>
          <a:bodyPr vert="horz" wrap="square" lIns="91440" tIns="45720" rIns="91440" bIns="45720" rtlCol="0" anchor="ctr">
            <a:noAutofit/>
          </a:bodyPr>
          <a:lstStyle/>
          <a:p>
            <a:pPr algn="ctr"/>
            <a:r>
              <a:rPr lang="en-US" sz="2800" b="1" dirty="0" smtClean="0">
                <a:solidFill>
                  <a:srgbClr val="3B5985"/>
                </a:solidFill>
              </a:rPr>
              <a:t>Premium</a:t>
            </a:r>
          </a:p>
        </p:txBody>
      </p:sp>
      <p:sp>
        <p:nvSpPr>
          <p:cNvPr id="16" name="TextBox 15"/>
          <p:cNvSpPr txBox="1"/>
          <p:nvPr/>
        </p:nvSpPr>
        <p:spPr>
          <a:xfrm>
            <a:off x="4238922" y="2995147"/>
            <a:ext cx="3861680" cy="1382508"/>
          </a:xfrm>
          <a:prstGeom prst="rect">
            <a:avLst/>
          </a:prstGeom>
        </p:spPr>
        <p:txBody>
          <a:bodyPr vert="horz" wrap="square" lIns="91440" tIns="45720" rIns="91440" bIns="45720" rtlCol="0" anchor="ctr">
            <a:noAutofit/>
          </a:bodyPr>
          <a:lstStyle/>
          <a:p>
            <a:pPr algn="ctr"/>
            <a:r>
              <a:rPr lang="en-US" sz="2800" b="1" dirty="0" smtClean="0">
                <a:solidFill>
                  <a:srgbClr val="3B5985"/>
                </a:solidFill>
              </a:rPr>
              <a:t>Prime</a:t>
            </a:r>
          </a:p>
        </p:txBody>
      </p:sp>
      <p:sp>
        <p:nvSpPr>
          <p:cNvPr id="17" name="TextBox 16"/>
          <p:cNvSpPr txBox="1"/>
          <p:nvPr/>
        </p:nvSpPr>
        <p:spPr>
          <a:xfrm>
            <a:off x="4234985" y="4477318"/>
            <a:ext cx="3869554" cy="1382508"/>
          </a:xfrm>
          <a:prstGeom prst="rect">
            <a:avLst/>
          </a:prstGeom>
        </p:spPr>
        <p:txBody>
          <a:bodyPr vert="horz" wrap="square" lIns="91440" tIns="45720" rIns="91440" bIns="45720" rtlCol="0" anchor="ctr">
            <a:noAutofit/>
          </a:bodyPr>
          <a:lstStyle/>
          <a:p>
            <a:pPr algn="ctr"/>
            <a:r>
              <a:rPr lang="en-US" sz="2800" b="1" dirty="0" smtClean="0">
                <a:solidFill>
                  <a:srgbClr val="3B5985"/>
                </a:solidFill>
              </a:rPr>
              <a:t>Essentials</a:t>
            </a:r>
          </a:p>
        </p:txBody>
      </p:sp>
    </p:spTree>
    <p:extLst>
      <p:ext uri="{BB962C8B-B14F-4D97-AF65-F5344CB8AC3E}">
        <p14:creationId xmlns:p14="http://schemas.microsoft.com/office/powerpoint/2010/main" val="2222232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8DC13E-CE99-4B07-ACA8-802F56D0CA2A}" type="slidenum">
              <a:rPr lang="en-US" smtClean="0">
                <a:solidFill>
                  <a:srgbClr val="474644"/>
                </a:solidFill>
              </a:rPr>
              <a:pPr/>
              <a:t>17</a:t>
            </a:fld>
            <a:endParaRPr lang="en-US" dirty="0">
              <a:solidFill>
                <a:srgbClr val="474644"/>
              </a:solidFill>
            </a:endParaRPr>
          </a:p>
        </p:txBody>
      </p:sp>
      <p:sp>
        <p:nvSpPr>
          <p:cNvPr id="8" name="Title 7"/>
          <p:cNvSpPr>
            <a:spLocks noGrp="1"/>
          </p:cNvSpPr>
          <p:nvPr>
            <p:ph type="title"/>
          </p:nvPr>
        </p:nvSpPr>
        <p:spPr/>
        <p:txBody>
          <a:bodyPr/>
          <a:lstStyle/>
          <a:p>
            <a:r>
              <a:rPr lang="en-US" dirty="0" smtClean="0"/>
              <a:t>Highest Tier for the Most Critical or Most Difficult</a:t>
            </a:r>
            <a:endParaRPr lang="en-US" dirty="0"/>
          </a:p>
        </p:txBody>
      </p:sp>
      <p:sp>
        <p:nvSpPr>
          <p:cNvPr id="10" name="Rectangle 9"/>
          <p:cNvSpPr/>
          <p:nvPr/>
        </p:nvSpPr>
        <p:spPr>
          <a:xfrm>
            <a:off x="1326382" y="1322997"/>
            <a:ext cx="9718586" cy="582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i="1" dirty="0" smtClean="0">
                <a:solidFill>
                  <a:srgbClr val="6CBDC4"/>
                </a:solidFill>
              </a:rPr>
              <a:t>Highest performance, scale, &amp; testing flexibility</a:t>
            </a:r>
          </a:p>
        </p:txBody>
      </p:sp>
      <p:graphicFrame>
        <p:nvGraphicFramePr>
          <p:cNvPr id="7" name="Diagram 6"/>
          <p:cNvGraphicFramePr/>
          <p:nvPr>
            <p:extLst>
              <p:ext uri="{D42A27DB-BD31-4B8C-83A1-F6EECF244321}">
                <p14:modId xmlns:p14="http://schemas.microsoft.com/office/powerpoint/2010/main" val="127510184"/>
              </p:ext>
            </p:extLst>
          </p:nvPr>
        </p:nvGraphicFramePr>
        <p:xfrm>
          <a:off x="2121675"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7987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8DC13E-CE99-4B07-ACA8-802F56D0CA2A}" type="slidenum">
              <a:rPr lang="en-US" smtClean="0">
                <a:solidFill>
                  <a:srgbClr val="474644"/>
                </a:solidFill>
              </a:rPr>
              <a:pPr/>
              <a:t>18</a:t>
            </a:fld>
            <a:endParaRPr lang="en-US" dirty="0">
              <a:solidFill>
                <a:srgbClr val="474644"/>
              </a:solidFill>
            </a:endParaRPr>
          </a:p>
        </p:txBody>
      </p:sp>
      <p:sp>
        <p:nvSpPr>
          <p:cNvPr id="8" name="Title 7"/>
          <p:cNvSpPr>
            <a:spLocks noGrp="1"/>
          </p:cNvSpPr>
          <p:nvPr>
            <p:ph type="title"/>
          </p:nvPr>
        </p:nvSpPr>
        <p:spPr/>
        <p:txBody>
          <a:bodyPr/>
          <a:lstStyle/>
          <a:p>
            <a:r>
              <a:rPr lang="en-US" dirty="0" smtClean="0"/>
              <a:t>Critical Workloads for Critical Recovery</a:t>
            </a:r>
            <a:endParaRPr lang="en-US" dirty="0"/>
          </a:p>
        </p:txBody>
      </p:sp>
      <p:sp>
        <p:nvSpPr>
          <p:cNvPr id="10" name="Rectangle 9"/>
          <p:cNvSpPr/>
          <p:nvPr/>
        </p:nvSpPr>
        <p:spPr>
          <a:xfrm>
            <a:off x="944545" y="1322997"/>
            <a:ext cx="10482260" cy="582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i="1" dirty="0" smtClean="0">
                <a:solidFill>
                  <a:srgbClr val="6CBDC4"/>
                </a:solidFill>
              </a:rPr>
              <a:t>Comprehensive solution with testing &amp; disaster usage included</a:t>
            </a:r>
          </a:p>
        </p:txBody>
      </p:sp>
      <p:graphicFrame>
        <p:nvGraphicFramePr>
          <p:cNvPr id="7" name="Diagram 6"/>
          <p:cNvGraphicFramePr/>
          <p:nvPr>
            <p:extLst>
              <p:ext uri="{D42A27DB-BD31-4B8C-83A1-F6EECF244321}">
                <p14:modId xmlns:p14="http://schemas.microsoft.com/office/powerpoint/2010/main" val="3497903101"/>
              </p:ext>
            </p:extLst>
          </p:nvPr>
        </p:nvGraphicFramePr>
        <p:xfrm>
          <a:off x="2121675"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9388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8DC13E-CE99-4B07-ACA8-802F56D0CA2A}" type="slidenum">
              <a:rPr lang="en-US" smtClean="0">
                <a:solidFill>
                  <a:srgbClr val="474644"/>
                </a:solidFill>
              </a:rPr>
              <a:pPr/>
              <a:t>19</a:t>
            </a:fld>
            <a:endParaRPr lang="en-US" dirty="0">
              <a:solidFill>
                <a:srgbClr val="474644"/>
              </a:solidFill>
            </a:endParaRPr>
          </a:p>
        </p:txBody>
      </p:sp>
      <p:sp>
        <p:nvSpPr>
          <p:cNvPr id="8" name="Title 7"/>
          <p:cNvSpPr>
            <a:spLocks noGrp="1"/>
          </p:cNvSpPr>
          <p:nvPr>
            <p:ph type="title"/>
          </p:nvPr>
        </p:nvSpPr>
        <p:spPr/>
        <p:txBody>
          <a:bodyPr/>
          <a:lstStyle/>
          <a:p>
            <a:r>
              <a:rPr lang="en-US" dirty="0" smtClean="0"/>
              <a:t>Standard Tier for Non-Critical Workloads</a:t>
            </a:r>
            <a:endParaRPr lang="en-US" dirty="0"/>
          </a:p>
        </p:txBody>
      </p:sp>
      <p:sp>
        <p:nvSpPr>
          <p:cNvPr id="10" name="Rectangle 9"/>
          <p:cNvSpPr/>
          <p:nvPr/>
        </p:nvSpPr>
        <p:spPr>
          <a:xfrm>
            <a:off x="1326382" y="1322997"/>
            <a:ext cx="9718586" cy="582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i="1" dirty="0" smtClean="0">
                <a:solidFill>
                  <a:srgbClr val="6CBDC4"/>
                </a:solidFill>
              </a:rPr>
              <a:t>Low entry price with continuous data protection</a:t>
            </a:r>
          </a:p>
        </p:txBody>
      </p:sp>
      <p:graphicFrame>
        <p:nvGraphicFramePr>
          <p:cNvPr id="7" name="Diagram 6"/>
          <p:cNvGraphicFramePr/>
          <p:nvPr>
            <p:extLst>
              <p:ext uri="{D42A27DB-BD31-4B8C-83A1-F6EECF244321}">
                <p14:modId xmlns:p14="http://schemas.microsoft.com/office/powerpoint/2010/main" val="1423646113"/>
              </p:ext>
            </p:extLst>
          </p:nvPr>
        </p:nvGraphicFramePr>
        <p:xfrm>
          <a:off x="2121675"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7665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Lets understand what we </a:t>
            </a:r>
            <a:br>
              <a:rPr lang="en-US" sz="2400" dirty="0" smtClean="0"/>
            </a:br>
            <a:r>
              <a:rPr lang="en-US" sz="2400" dirty="0" smtClean="0"/>
              <a:t>are talking about</a:t>
            </a:r>
            <a:endParaRPr lang="en-US" sz="2400" b="1" dirty="0">
              <a:solidFill>
                <a:schemeClr val="bg1"/>
              </a:solidFill>
            </a:endParaRPr>
          </a:p>
        </p:txBody>
      </p:sp>
    </p:spTree>
    <p:extLst>
      <p:ext uri="{BB962C8B-B14F-4D97-AF65-F5344CB8AC3E}">
        <p14:creationId xmlns:p14="http://schemas.microsoft.com/office/powerpoint/2010/main" val="2451641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8DC13E-CE99-4B07-ACA8-802F56D0CA2A}" type="slidenum">
              <a:rPr lang="en-US" smtClean="0">
                <a:solidFill>
                  <a:srgbClr val="474644"/>
                </a:solidFill>
              </a:rPr>
              <a:pPr/>
              <a:t>20</a:t>
            </a:fld>
            <a:endParaRPr lang="en-US" dirty="0">
              <a:solidFill>
                <a:srgbClr val="474644"/>
              </a:solidFill>
            </a:endParaRPr>
          </a:p>
        </p:txBody>
      </p:sp>
      <p:sp>
        <p:nvSpPr>
          <p:cNvPr id="8" name="Title 7"/>
          <p:cNvSpPr>
            <a:spLocks noGrp="1"/>
          </p:cNvSpPr>
          <p:nvPr>
            <p:ph type="title"/>
          </p:nvPr>
        </p:nvSpPr>
        <p:spPr/>
        <p:txBody>
          <a:bodyPr/>
          <a:lstStyle/>
          <a:p>
            <a:r>
              <a:rPr lang="en-US" dirty="0" smtClean="0"/>
              <a:t>Multi-tiered Recovery Cloud</a:t>
            </a:r>
            <a:endParaRPr lang="en-US" dirty="0"/>
          </a:p>
        </p:txBody>
      </p:sp>
      <p:sp>
        <p:nvSpPr>
          <p:cNvPr id="10" name="Rectangle 9"/>
          <p:cNvSpPr/>
          <p:nvPr/>
        </p:nvSpPr>
        <p:spPr>
          <a:xfrm>
            <a:off x="1326382" y="1322997"/>
            <a:ext cx="9718586" cy="582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i="1" dirty="0" smtClean="0">
                <a:solidFill>
                  <a:srgbClr val="6CBDC4"/>
                </a:solidFill>
              </a:rPr>
              <a:t>“Meet the need without breaking the bank.”</a:t>
            </a:r>
          </a:p>
        </p:txBody>
      </p:sp>
      <p:graphicFrame>
        <p:nvGraphicFramePr>
          <p:cNvPr id="7" name="Diagram 6"/>
          <p:cNvGraphicFramePr/>
          <p:nvPr>
            <p:extLst>
              <p:ext uri="{D42A27DB-BD31-4B8C-83A1-F6EECF244321}">
                <p14:modId xmlns:p14="http://schemas.microsoft.com/office/powerpoint/2010/main" val="4047455945"/>
              </p:ext>
            </p:extLst>
          </p:nvPr>
        </p:nvGraphicFramePr>
        <p:xfrm>
          <a:off x="2121675"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3070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Content Placeholder 2"/>
          <p:cNvSpPr>
            <a:spLocks noGrp="1"/>
          </p:cNvSpPr>
          <p:nvPr>
            <p:ph idx="1"/>
          </p:nvPr>
        </p:nvSpPr>
        <p:spPr>
          <a:xfrm>
            <a:off x="375803" y="5615995"/>
            <a:ext cx="11350733" cy="459685"/>
          </a:xfrm>
        </p:spPr>
        <p:txBody>
          <a:bodyPr anchor="t" anchorCtr="0">
            <a:normAutofit lnSpcReduction="10000"/>
          </a:bodyPr>
          <a:lstStyle/>
          <a:p>
            <a:pPr marL="0" indent="0" algn="ctr">
              <a:spcBef>
                <a:spcPts val="1200"/>
              </a:spcBef>
              <a:buNone/>
            </a:pPr>
            <a:endParaRPr lang="en-US" dirty="0" smtClean="0"/>
          </a:p>
          <a:p>
            <a:pPr marL="0" indent="0" algn="ctr">
              <a:spcBef>
                <a:spcPts val="1200"/>
              </a:spcBef>
              <a:buNone/>
            </a:pPr>
            <a:endParaRPr lang="en-US" dirty="0"/>
          </a:p>
        </p:txBody>
      </p:sp>
      <p:grpSp>
        <p:nvGrpSpPr>
          <p:cNvPr id="11" name="Group 10"/>
          <p:cNvGrpSpPr/>
          <p:nvPr/>
        </p:nvGrpSpPr>
        <p:grpSpPr>
          <a:xfrm>
            <a:off x="860894" y="2662965"/>
            <a:ext cx="1591937" cy="1756636"/>
            <a:chOff x="3136728" y="2662964"/>
            <a:chExt cx="1591937" cy="1756636"/>
          </a:xfrm>
        </p:grpSpPr>
        <p:pic>
          <p:nvPicPr>
            <p:cNvPr id="29" name="Picture 2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95026" y="3139440"/>
              <a:ext cx="1280160" cy="1280160"/>
            </a:xfrm>
            <a:prstGeom prst="rect">
              <a:avLst/>
            </a:prstGeom>
          </p:spPr>
        </p:pic>
        <p:sp>
          <p:nvSpPr>
            <p:cNvPr id="32" name="Rectangle 31"/>
            <p:cNvSpPr/>
            <p:nvPr/>
          </p:nvSpPr>
          <p:spPr bwMode="auto">
            <a:xfrm>
              <a:off x="3136728" y="2662964"/>
              <a:ext cx="1591937" cy="373196"/>
            </a:xfrm>
            <a:prstGeom prst="rect">
              <a:avLst/>
            </a:prstGeom>
            <a:no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5720" rIns="91440" bIns="45720" numCol="1" rtlCol="0" anchor="t" anchorCtr="0" compatLnSpc="1">
              <a:prstTxWarp prst="textNoShape">
                <a:avLst/>
              </a:prstTxWarp>
            </a:bodyPr>
            <a:lstStyle/>
            <a:p>
              <a:pPr algn="ctr"/>
              <a:r>
                <a:rPr lang="en-US" sz="1600" b="1" dirty="0">
                  <a:solidFill>
                    <a:schemeClr val="accent5"/>
                  </a:solidFill>
                </a:rPr>
                <a:t>Design</a:t>
              </a:r>
            </a:p>
          </p:txBody>
        </p:sp>
      </p:grpSp>
      <p:grpSp>
        <p:nvGrpSpPr>
          <p:cNvPr id="13" name="Group 12"/>
          <p:cNvGrpSpPr/>
          <p:nvPr/>
        </p:nvGrpSpPr>
        <p:grpSpPr>
          <a:xfrm>
            <a:off x="7084855" y="2611518"/>
            <a:ext cx="1591937" cy="1808083"/>
            <a:chOff x="7212358" y="2611517"/>
            <a:chExt cx="1591937" cy="1808083"/>
          </a:xfrm>
        </p:grpSpPr>
        <p:pic>
          <p:nvPicPr>
            <p:cNvPr id="28" name="Picture 2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01563" y="3139440"/>
              <a:ext cx="1280160" cy="1280160"/>
            </a:xfrm>
            <a:prstGeom prst="rect">
              <a:avLst/>
            </a:prstGeom>
          </p:spPr>
        </p:pic>
        <p:sp>
          <p:nvSpPr>
            <p:cNvPr id="34" name="Rectangle 33"/>
            <p:cNvSpPr/>
            <p:nvPr/>
          </p:nvSpPr>
          <p:spPr bwMode="auto">
            <a:xfrm>
              <a:off x="7212358" y="2611517"/>
              <a:ext cx="1591937" cy="373196"/>
            </a:xfrm>
            <a:prstGeom prst="rect">
              <a:avLst/>
            </a:prstGeom>
            <a:no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5720" rIns="91440" bIns="45720" numCol="1" rtlCol="0" anchor="t" anchorCtr="0" compatLnSpc="1">
              <a:prstTxWarp prst="textNoShape">
                <a:avLst/>
              </a:prstTxWarp>
            </a:bodyPr>
            <a:lstStyle/>
            <a:p>
              <a:pPr algn="ctr"/>
              <a:r>
                <a:rPr lang="en-US" sz="1600" b="1" dirty="0" smtClean="0">
                  <a:solidFill>
                    <a:schemeClr val="accent5"/>
                  </a:solidFill>
                </a:rPr>
                <a:t>Operate</a:t>
              </a:r>
              <a:endParaRPr lang="en-US" sz="1600" b="1" dirty="0">
                <a:solidFill>
                  <a:schemeClr val="accent5"/>
                </a:solidFill>
              </a:endParaRPr>
            </a:p>
          </p:txBody>
        </p:sp>
      </p:grpSp>
      <p:grpSp>
        <p:nvGrpSpPr>
          <p:cNvPr id="10" name="Group 9"/>
          <p:cNvGrpSpPr/>
          <p:nvPr/>
        </p:nvGrpSpPr>
        <p:grpSpPr>
          <a:xfrm>
            <a:off x="9265614" y="2607981"/>
            <a:ext cx="1591937" cy="1811620"/>
            <a:chOff x="10220962" y="2105816"/>
            <a:chExt cx="1591937" cy="1811620"/>
          </a:xfrm>
        </p:grpSpPr>
        <p:pic>
          <p:nvPicPr>
            <p:cNvPr id="37" name="Picture 3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376852" y="2637276"/>
              <a:ext cx="1280160" cy="1280160"/>
            </a:xfrm>
            <a:prstGeom prst="rect">
              <a:avLst/>
            </a:prstGeom>
          </p:spPr>
        </p:pic>
        <p:sp>
          <p:nvSpPr>
            <p:cNvPr id="35" name="Rectangle 34"/>
            <p:cNvSpPr/>
            <p:nvPr/>
          </p:nvSpPr>
          <p:spPr bwMode="auto">
            <a:xfrm>
              <a:off x="10220962" y="2105816"/>
              <a:ext cx="1591937" cy="373196"/>
            </a:xfrm>
            <a:prstGeom prst="rect">
              <a:avLst/>
            </a:prstGeom>
            <a:no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5720" rIns="91440" bIns="45720" numCol="1" rtlCol="0" anchor="t" anchorCtr="0" compatLnSpc="1">
              <a:prstTxWarp prst="textNoShape">
                <a:avLst/>
              </a:prstTxWarp>
            </a:bodyPr>
            <a:lstStyle/>
            <a:p>
              <a:pPr algn="ctr"/>
              <a:r>
                <a:rPr lang="en-US" sz="1600" b="1" dirty="0" smtClean="0">
                  <a:solidFill>
                    <a:schemeClr val="accent5"/>
                  </a:solidFill>
                </a:rPr>
                <a:t>Governance</a:t>
              </a:r>
              <a:endParaRPr lang="en-US" sz="1600" b="1" dirty="0">
                <a:solidFill>
                  <a:schemeClr val="accent5"/>
                </a:solidFill>
              </a:endParaRPr>
            </a:p>
          </p:txBody>
        </p:sp>
      </p:grpSp>
      <p:sp>
        <p:nvSpPr>
          <p:cNvPr id="22" name="Content Placeholder 2"/>
          <p:cNvSpPr txBox="1">
            <a:spLocks/>
          </p:cNvSpPr>
          <p:nvPr/>
        </p:nvSpPr>
        <p:spPr>
          <a:xfrm>
            <a:off x="658818" y="1373819"/>
            <a:ext cx="10969943" cy="477806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spcAft>
                <a:spcPts val="1200"/>
              </a:spcAft>
              <a:buFont typeface="Arial" panose="020B0604020202020204" pitchFamily="34" charset="0"/>
              <a:buNone/>
            </a:pPr>
            <a:r>
              <a:rPr lang="en-US" sz="2200" dirty="0" smtClean="0"/>
              <a:t>DR Service Providers often offer additional services to compliment and complete their offerings.</a:t>
            </a:r>
            <a:endParaRPr lang="en-US" sz="4400" dirty="0" smtClean="0"/>
          </a:p>
        </p:txBody>
      </p:sp>
      <p:sp>
        <p:nvSpPr>
          <p:cNvPr id="33" name="Rectangle 32"/>
          <p:cNvSpPr/>
          <p:nvPr/>
        </p:nvSpPr>
        <p:spPr bwMode="auto">
          <a:xfrm>
            <a:off x="2876441" y="2662965"/>
            <a:ext cx="1591937" cy="373196"/>
          </a:xfrm>
          <a:prstGeom prst="rect">
            <a:avLst/>
          </a:prstGeom>
          <a:no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5720" rIns="91440" bIns="45720" numCol="1" rtlCol="0" anchor="t" anchorCtr="0" compatLnSpc="1">
            <a:prstTxWarp prst="textNoShape">
              <a:avLst/>
            </a:prstTxWarp>
          </a:bodyPr>
          <a:lstStyle/>
          <a:p>
            <a:pPr algn="ctr"/>
            <a:r>
              <a:rPr lang="en-US" sz="1600" b="1" dirty="0" smtClean="0">
                <a:solidFill>
                  <a:schemeClr val="accent5"/>
                </a:solidFill>
              </a:rPr>
              <a:t>Build</a:t>
            </a:r>
            <a:endParaRPr lang="en-US" sz="1600" b="1" dirty="0">
              <a:solidFill>
                <a:schemeClr val="accent5"/>
              </a:solidFill>
            </a:endParaRPr>
          </a:p>
        </p:txBody>
      </p:sp>
      <p:sp>
        <p:nvSpPr>
          <p:cNvPr id="7" name="Rectangle 6"/>
          <p:cNvSpPr/>
          <p:nvPr/>
        </p:nvSpPr>
        <p:spPr>
          <a:xfrm>
            <a:off x="533325" y="5192313"/>
            <a:ext cx="11220927" cy="978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Colocation, IaaS, DRaaS, Managed Services</a:t>
            </a:r>
            <a:endParaRPr lang="en-US" sz="2400" b="1" dirty="0">
              <a:solidFill>
                <a:schemeClr val="bg1"/>
              </a:solidFill>
            </a:endParaRPr>
          </a:p>
        </p:txBody>
      </p:sp>
      <p:pic>
        <p:nvPicPr>
          <p:cNvPr id="30" name="Picture 2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074984" y="3139441"/>
            <a:ext cx="1280160" cy="1280160"/>
          </a:xfrm>
          <a:prstGeom prst="rect">
            <a:avLst/>
          </a:prstGeom>
        </p:spPr>
      </p:pic>
      <p:sp>
        <p:nvSpPr>
          <p:cNvPr id="31" name="Rectangle 30"/>
          <p:cNvSpPr/>
          <p:nvPr/>
        </p:nvSpPr>
        <p:spPr bwMode="auto">
          <a:xfrm>
            <a:off x="4915846" y="2625134"/>
            <a:ext cx="1591937" cy="373196"/>
          </a:xfrm>
          <a:prstGeom prst="rect">
            <a:avLst/>
          </a:prstGeom>
          <a:no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5720" rIns="91440" bIns="45720" numCol="1" rtlCol="0" anchor="t" anchorCtr="0" compatLnSpc="1">
            <a:prstTxWarp prst="textNoShape">
              <a:avLst/>
            </a:prstTxWarp>
          </a:bodyPr>
          <a:lstStyle/>
          <a:p>
            <a:pPr algn="ctr"/>
            <a:r>
              <a:rPr lang="en-US" sz="1600" b="1" dirty="0" smtClean="0">
                <a:solidFill>
                  <a:schemeClr val="accent5"/>
                </a:solidFill>
              </a:rPr>
              <a:t>Migrate</a:t>
            </a:r>
            <a:endParaRPr lang="en-US" sz="1600" b="1" dirty="0">
              <a:solidFill>
                <a:schemeClr val="accent5"/>
              </a:solidFill>
            </a:endParaRPr>
          </a:p>
        </p:txBody>
      </p:sp>
      <p:sp>
        <p:nvSpPr>
          <p:cNvPr id="41" name="Title 8"/>
          <p:cNvSpPr txBox="1">
            <a:spLocks/>
          </p:cNvSpPr>
          <p:nvPr/>
        </p:nvSpPr>
        <p:spPr>
          <a:xfrm>
            <a:off x="838200" y="0"/>
            <a:ext cx="10515600" cy="132556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smtClean="0">
                <a:solidFill>
                  <a:schemeClr val="bg1"/>
                </a:solidFill>
              </a:rPr>
              <a:t>DRaaS the “As a Service”</a:t>
            </a:r>
            <a:endParaRPr lang="en-US" sz="4000" b="1" dirty="0">
              <a:solidFill>
                <a:schemeClr val="bg1"/>
              </a:solidFill>
            </a:endParaRPr>
          </a:p>
        </p:txBody>
      </p:sp>
      <p:sp>
        <p:nvSpPr>
          <p:cNvPr id="14" name="Oval 13"/>
          <p:cNvSpPr/>
          <p:nvPr/>
        </p:nvSpPr>
        <p:spPr>
          <a:xfrm>
            <a:off x="3218268" y="3304309"/>
            <a:ext cx="917867" cy="9247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7"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239050" y="3355185"/>
            <a:ext cx="686532" cy="686532"/>
          </a:xfrm>
          <a:prstGeom prst="rect">
            <a:avLst/>
          </a:prstGeom>
        </p:spPr>
      </p:pic>
      <p:pic>
        <p:nvPicPr>
          <p:cNvPr id="15" name="Picture 14"/>
          <p:cNvPicPr>
            <a:picLocks noChangeAspect="1"/>
          </p:cNvPicPr>
          <p:nvPr/>
        </p:nvPicPr>
        <p:blipFill>
          <a:blip r:embed="rId8"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094906">
            <a:off x="3588491" y="3813118"/>
            <a:ext cx="402409" cy="402409"/>
          </a:xfrm>
          <a:prstGeom prst="rect">
            <a:avLst/>
          </a:prstGeom>
        </p:spPr>
      </p:pic>
      <p:sp>
        <p:nvSpPr>
          <p:cNvPr id="16" name="Oval 15"/>
          <p:cNvSpPr/>
          <p:nvPr/>
        </p:nvSpPr>
        <p:spPr>
          <a:xfrm>
            <a:off x="1089547" y="3199537"/>
            <a:ext cx="1136935" cy="1136935"/>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143348" y="3198088"/>
            <a:ext cx="1136935" cy="1136935"/>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345672" y="3203717"/>
            <a:ext cx="1136935" cy="1136935"/>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103943" y="3177687"/>
            <a:ext cx="1136935" cy="1136935"/>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493116" y="3196109"/>
            <a:ext cx="1136935" cy="1136935"/>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34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What is As a Service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30129761"/>
              </p:ext>
            </p:extLst>
          </p:nvPr>
        </p:nvGraphicFramePr>
        <p:xfrm>
          <a:off x="310293" y="1340287"/>
          <a:ext cx="11596815" cy="5377954"/>
        </p:xfrm>
        <a:graphic>
          <a:graphicData uri="http://schemas.openxmlformats.org/drawingml/2006/table">
            <a:tbl>
              <a:tblPr firstRow="1" bandRow="1">
                <a:tableStyleId>{EB344D84-9AFB-497E-A393-DC336BA19D2E}</a:tableStyleId>
              </a:tblPr>
              <a:tblGrid>
                <a:gridCol w="3865605">
                  <a:extLst>
                    <a:ext uri="{9D8B030D-6E8A-4147-A177-3AD203B41FA5}">
                      <a16:colId xmlns="" xmlns:a16="http://schemas.microsoft.com/office/drawing/2014/main" val="20000"/>
                    </a:ext>
                  </a:extLst>
                </a:gridCol>
                <a:gridCol w="3865605">
                  <a:extLst>
                    <a:ext uri="{9D8B030D-6E8A-4147-A177-3AD203B41FA5}">
                      <a16:colId xmlns="" xmlns:a16="http://schemas.microsoft.com/office/drawing/2014/main" val="20001"/>
                    </a:ext>
                  </a:extLst>
                </a:gridCol>
                <a:gridCol w="3865605">
                  <a:extLst>
                    <a:ext uri="{9D8B030D-6E8A-4147-A177-3AD203B41FA5}">
                      <a16:colId xmlns="" xmlns:a16="http://schemas.microsoft.com/office/drawing/2014/main" val="20002"/>
                    </a:ext>
                  </a:extLst>
                </a:gridCol>
              </a:tblGrid>
              <a:tr h="330405">
                <a:tc>
                  <a:txBody>
                    <a:bodyPr/>
                    <a:lstStyle/>
                    <a:p>
                      <a:pPr algn="ctr"/>
                      <a:endParaRPr lang="en-US" dirty="0"/>
                    </a:p>
                  </a:txBody>
                  <a:tcPr>
                    <a:solidFill>
                      <a:schemeClr val="accent2"/>
                    </a:solidFill>
                  </a:tcPr>
                </a:tc>
                <a:tc>
                  <a:txBody>
                    <a:bodyPr/>
                    <a:lstStyle/>
                    <a:p>
                      <a:pPr algn="ctr"/>
                      <a:endParaRPr lang="en-US" dirty="0"/>
                    </a:p>
                  </a:txBody>
                  <a:tcPr/>
                </a:tc>
                <a:tc>
                  <a:txBody>
                    <a:bodyPr/>
                    <a:lstStyle/>
                    <a:p>
                      <a:pPr algn="ctr"/>
                      <a:endParaRPr lang="en-US" dirty="0"/>
                    </a:p>
                  </a:txBody>
                  <a:tcPr>
                    <a:solidFill>
                      <a:srgbClr val="EA9A1D"/>
                    </a:solidFill>
                  </a:tcPr>
                </a:tc>
                <a:extLst>
                  <a:ext uri="{0D108BD9-81ED-4DB2-BD59-A6C34878D82A}">
                    <a16:rowId xmlns="" xmlns:a16="http://schemas.microsoft.com/office/drawing/2014/main" val="10000"/>
                  </a:ext>
                </a:extLst>
              </a:tr>
              <a:tr h="731219">
                <a:tc>
                  <a:txBody>
                    <a:bodyPr/>
                    <a:lstStyle/>
                    <a:p>
                      <a:pPr algn="ctr"/>
                      <a:r>
                        <a:rPr lang="en-US" dirty="0" smtClean="0"/>
                        <a:t>Consulting Services</a:t>
                      </a:r>
                    </a:p>
                  </a:txBody>
                  <a:tcPr marT="0" marB="0" anchor="ctr" anchorCtr="1"/>
                </a:tc>
                <a:tc>
                  <a:txBody>
                    <a:bodyPr/>
                    <a:lstStyle/>
                    <a:p>
                      <a:pPr algn="ctr"/>
                      <a:r>
                        <a:rPr lang="en-US" dirty="0" smtClean="0"/>
                        <a:t>Business Impact Analysis</a:t>
                      </a:r>
                    </a:p>
                  </a:txBody>
                  <a:tcPr marT="0" marB="0" anchor="ctr" anchorCtr="1"/>
                </a:tc>
                <a:tc>
                  <a:txBody>
                    <a:bodyPr/>
                    <a:lstStyle/>
                    <a:p>
                      <a:pPr algn="ctr"/>
                      <a:r>
                        <a:rPr lang="en-US" dirty="0" smtClean="0"/>
                        <a:t>BC/DR</a:t>
                      </a:r>
                      <a:r>
                        <a:rPr lang="en-US" baseline="0" dirty="0" smtClean="0"/>
                        <a:t> Planning</a:t>
                      </a:r>
                      <a:endParaRPr lang="en-US" dirty="0"/>
                    </a:p>
                  </a:txBody>
                  <a:tcPr marT="0" marB="0" anchor="ctr" anchorCtr="1"/>
                </a:tc>
                <a:extLst>
                  <a:ext uri="{0D108BD9-81ED-4DB2-BD59-A6C34878D82A}">
                    <a16:rowId xmlns="" xmlns:a16="http://schemas.microsoft.com/office/drawing/2014/main" val="10001"/>
                  </a:ext>
                </a:extLst>
              </a:tr>
              <a:tr h="714815">
                <a:tc>
                  <a:txBody>
                    <a:bodyPr/>
                    <a:lstStyle/>
                    <a:p>
                      <a:pPr algn="ctr"/>
                      <a:r>
                        <a:rPr lang="en-US" dirty="0" smtClean="0"/>
                        <a:t>Application evaluation</a:t>
                      </a:r>
                    </a:p>
                  </a:txBody>
                  <a:tcPr marT="0" marB="0" anchor="ctr" anchorCtr="1"/>
                </a:tc>
                <a:tc>
                  <a:txBody>
                    <a:bodyPr/>
                    <a:lstStyle/>
                    <a:p>
                      <a:pPr algn="ctr"/>
                      <a:r>
                        <a:rPr lang="en-US" dirty="0" smtClean="0"/>
                        <a:t>Protection Group Planning</a:t>
                      </a:r>
                    </a:p>
                  </a:txBody>
                  <a:tcPr marT="0" marB="0" anchor="ctr" anchorCtr="1"/>
                </a:tc>
                <a:tc>
                  <a:txBody>
                    <a:bodyPr/>
                    <a:lstStyle/>
                    <a:p>
                      <a:pPr algn="ctr"/>
                      <a:r>
                        <a:rPr lang="en-US" dirty="0" smtClean="0"/>
                        <a:t>Network</a:t>
                      </a:r>
                      <a:r>
                        <a:rPr lang="en-US" baseline="0" dirty="0" smtClean="0"/>
                        <a:t> Assessments</a:t>
                      </a:r>
                      <a:endParaRPr lang="en-US" dirty="0"/>
                    </a:p>
                  </a:txBody>
                  <a:tcPr marT="0" marB="0" anchor="ctr" anchorCtr="1"/>
                </a:tc>
                <a:extLst>
                  <a:ext uri="{0D108BD9-81ED-4DB2-BD59-A6C34878D82A}">
                    <a16:rowId xmlns="" xmlns:a16="http://schemas.microsoft.com/office/drawing/2014/main" val="10002"/>
                  </a:ext>
                </a:extLst>
              </a:tr>
              <a:tr h="743410">
                <a:tc>
                  <a:txBody>
                    <a:bodyPr/>
                    <a:lstStyle/>
                    <a:p>
                      <a:pPr algn="ctr"/>
                      <a:r>
                        <a:rPr lang="en-US" dirty="0" smtClean="0"/>
                        <a:t>Network Planning</a:t>
                      </a:r>
                    </a:p>
                  </a:txBody>
                  <a:tcPr marT="0" marB="0" anchor="ctr" anchorCtr="1"/>
                </a:tc>
                <a:tc>
                  <a:txBody>
                    <a:bodyPr/>
                    <a:lstStyle/>
                    <a:p>
                      <a:pPr algn="ctr"/>
                      <a:endParaRPr lang="en-US" dirty="0" smtClean="0"/>
                    </a:p>
                    <a:p>
                      <a:pPr algn="ctr"/>
                      <a:r>
                        <a:rPr lang="en-US" dirty="0" smtClean="0"/>
                        <a:t>Implementation</a:t>
                      </a:r>
                      <a:r>
                        <a:rPr lang="en-US" baseline="0" dirty="0" smtClean="0"/>
                        <a:t> Services</a:t>
                      </a:r>
                    </a:p>
                    <a:p>
                      <a:pPr algn="ctr"/>
                      <a:endParaRPr lang="en-US" baseline="0" dirty="0" smtClean="0"/>
                    </a:p>
                  </a:txBody>
                  <a:tcPr marT="0" marB="0" anchor="ctr" anchorCtr="1"/>
                </a:tc>
                <a:tc>
                  <a:txBody>
                    <a:bodyPr/>
                    <a:lstStyle/>
                    <a:p>
                      <a:pPr algn="ctr"/>
                      <a:r>
                        <a:rPr lang="en-US" dirty="0" smtClean="0"/>
                        <a:t>Replication</a:t>
                      </a:r>
                      <a:r>
                        <a:rPr lang="en-US" baseline="0" dirty="0" smtClean="0"/>
                        <a:t> Management</a:t>
                      </a:r>
                      <a:endParaRPr lang="en-US" dirty="0"/>
                    </a:p>
                  </a:txBody>
                  <a:tcPr marT="0" marB="0" anchor="ctr" anchorCtr="1"/>
                </a:tc>
                <a:extLst>
                  <a:ext uri="{0D108BD9-81ED-4DB2-BD59-A6C34878D82A}">
                    <a16:rowId xmlns="" xmlns:a16="http://schemas.microsoft.com/office/drawing/2014/main" val="10003"/>
                  </a:ext>
                </a:extLst>
              </a:tr>
              <a:tr h="743410">
                <a:tc>
                  <a:txBody>
                    <a:bodyPr/>
                    <a:lstStyle/>
                    <a:p>
                      <a:pPr algn="ctr"/>
                      <a:r>
                        <a:rPr lang="en-US" dirty="0" smtClean="0"/>
                        <a:t>Replication Monitoring</a:t>
                      </a:r>
                    </a:p>
                  </a:txBody>
                  <a:tcPr marT="0" marB="0" anchor="ctr" anchorCtr="1"/>
                </a:tc>
                <a:tc>
                  <a:txBody>
                    <a:bodyPr/>
                    <a:lstStyle/>
                    <a:p>
                      <a:pPr algn="ctr"/>
                      <a:endParaRPr lang="en-US" dirty="0" smtClean="0"/>
                    </a:p>
                    <a:p>
                      <a:pPr algn="ctr"/>
                      <a:r>
                        <a:rPr lang="en-US" dirty="0" smtClean="0"/>
                        <a:t>Testing Assistance</a:t>
                      </a:r>
                      <a:endParaRPr lang="en-US" baseline="0" dirty="0" smtClean="0"/>
                    </a:p>
                    <a:p>
                      <a:pPr algn="ctr"/>
                      <a:endParaRPr lang="en-US" dirty="0"/>
                    </a:p>
                  </a:txBody>
                  <a:tcPr marT="0" marB="0" anchor="ctr" anchorCtr="1"/>
                </a:tc>
                <a:tc>
                  <a:txBody>
                    <a:bodyPr/>
                    <a:lstStyle/>
                    <a:p>
                      <a:pPr algn="ctr"/>
                      <a:r>
                        <a:rPr lang="en-US" dirty="0" smtClean="0"/>
                        <a:t>Recovery Assistance</a:t>
                      </a:r>
                      <a:endParaRPr lang="en-US" dirty="0"/>
                    </a:p>
                  </a:txBody>
                  <a:tcPr marT="0" marB="0" anchor="ctr" anchorCtr="1"/>
                </a:tc>
                <a:extLst>
                  <a:ext uri="{0D108BD9-81ED-4DB2-BD59-A6C34878D82A}">
                    <a16:rowId xmlns="" xmlns:a16="http://schemas.microsoft.com/office/drawing/2014/main" val="10004"/>
                  </a:ext>
                </a:extLst>
              </a:tr>
              <a:tr h="743410">
                <a:tc>
                  <a:txBody>
                    <a:bodyPr/>
                    <a:lstStyle/>
                    <a:p>
                      <a:pPr algn="ctr"/>
                      <a:endParaRPr lang="en-US" dirty="0" smtClean="0"/>
                    </a:p>
                    <a:p>
                      <a:pPr algn="ctr"/>
                      <a:r>
                        <a:rPr lang="en-US" dirty="0" smtClean="0"/>
                        <a:t>Compute</a:t>
                      </a:r>
                    </a:p>
                    <a:p>
                      <a:pPr algn="ctr"/>
                      <a:endParaRPr lang="en-US" dirty="0" smtClean="0"/>
                    </a:p>
                  </a:txBody>
                  <a:tcPr marT="0" marB="0" anchor="ctr" anchorCtr="1"/>
                </a:tc>
                <a:tc>
                  <a:txBody>
                    <a:bodyPr/>
                    <a:lstStyle/>
                    <a:p>
                      <a:pPr algn="ctr"/>
                      <a:r>
                        <a:rPr lang="en-US" dirty="0" smtClean="0"/>
                        <a:t>Storage</a:t>
                      </a:r>
                    </a:p>
                  </a:txBody>
                  <a:tcPr marT="0" marB="0" anchor="ctr" anchorCtr="1"/>
                </a:tc>
                <a:tc>
                  <a:txBody>
                    <a:bodyPr/>
                    <a:lstStyle/>
                    <a:p>
                      <a:pPr algn="ctr"/>
                      <a:r>
                        <a:rPr lang="en-US" dirty="0" smtClean="0"/>
                        <a:t>Networking</a:t>
                      </a:r>
                    </a:p>
                  </a:txBody>
                  <a:tcPr marT="0" marB="0" anchor="ctr" anchorCtr="1"/>
                </a:tc>
                <a:extLst>
                  <a:ext uri="{0D108BD9-81ED-4DB2-BD59-A6C34878D82A}">
                    <a16:rowId xmlns="" xmlns:a16="http://schemas.microsoft.com/office/drawing/2014/main" val="10005"/>
                  </a:ext>
                </a:extLst>
              </a:tr>
              <a:tr h="743410">
                <a:tc>
                  <a:txBody>
                    <a:bodyPr/>
                    <a:lstStyle/>
                    <a:p>
                      <a:pPr algn="ctr"/>
                      <a:endParaRPr lang="en-US" dirty="0" smtClean="0"/>
                    </a:p>
                    <a:p>
                      <a:pPr algn="ctr"/>
                      <a:r>
                        <a:rPr lang="en-US" dirty="0" smtClean="0"/>
                        <a:t>Licensing</a:t>
                      </a:r>
                    </a:p>
                    <a:p>
                      <a:pPr algn="ctr"/>
                      <a:endParaRPr lang="en-US" dirty="0" smtClean="0"/>
                    </a:p>
                  </a:txBody>
                  <a:tcPr marT="0" marB="0" anchor="ctr" anchorCtr="1"/>
                </a:tc>
                <a:tc>
                  <a:txBody>
                    <a:bodyPr/>
                    <a:lstStyle/>
                    <a:p>
                      <a:pPr algn="ctr"/>
                      <a:r>
                        <a:rPr lang="en-US" dirty="0" smtClean="0"/>
                        <a:t>Scalability</a:t>
                      </a:r>
                    </a:p>
                  </a:txBody>
                  <a:tcPr marT="0" marB="0" anchor="ctr" anchorCtr="1"/>
                </a:tc>
                <a:tc>
                  <a:txBody>
                    <a:bodyPr/>
                    <a:lstStyle/>
                    <a:p>
                      <a:pPr algn="ctr"/>
                      <a:r>
                        <a:rPr lang="en-US" dirty="0" smtClean="0"/>
                        <a:t>Reliability</a:t>
                      </a:r>
                    </a:p>
                  </a:txBody>
                  <a:tcPr marT="0" marB="0" anchor="ctr" anchorCtr="1"/>
                </a:tc>
                <a:extLst>
                  <a:ext uri="{0D108BD9-81ED-4DB2-BD59-A6C34878D82A}">
                    <a16:rowId xmlns="" xmlns:a16="http://schemas.microsoft.com/office/drawing/2014/main" val="10006"/>
                  </a:ext>
                </a:extLst>
              </a:tr>
              <a:tr h="247803">
                <a:tc>
                  <a:txBody>
                    <a:bodyPr/>
                    <a:lstStyle/>
                    <a:p>
                      <a:pPr algn="ctr"/>
                      <a:endParaRPr lang="en-US" dirty="0" smtClean="0"/>
                    </a:p>
                  </a:txBody>
                  <a:tcPr marT="0" marB="0" anchor="ctr" anchorCtr="1"/>
                </a:tc>
                <a:tc>
                  <a:txBody>
                    <a:bodyPr/>
                    <a:lstStyle/>
                    <a:p>
                      <a:pPr algn="ctr"/>
                      <a:endParaRPr lang="en-US" dirty="0" smtClean="0"/>
                    </a:p>
                  </a:txBody>
                  <a:tcPr marT="0" marB="0" anchor="ctr" anchorCtr="1"/>
                </a:tc>
                <a:tc>
                  <a:txBody>
                    <a:bodyPr/>
                    <a:lstStyle/>
                    <a:p>
                      <a:pPr algn="ctr"/>
                      <a:endParaRPr lang="en-US" dirty="0" smtClean="0"/>
                    </a:p>
                  </a:txBody>
                  <a:tcPr marT="0" marB="0" anchor="ctr" anchorCtr="1"/>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9803736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9" name="Group 18"/>
          <p:cNvGrpSpPr/>
          <p:nvPr/>
        </p:nvGrpSpPr>
        <p:grpSpPr>
          <a:xfrm>
            <a:off x="4023506" y="2432480"/>
            <a:ext cx="7594600" cy="488272"/>
            <a:chOff x="4130040" y="3045041"/>
            <a:chExt cx="7594600" cy="488272"/>
          </a:xfrm>
        </p:grpSpPr>
        <p:sp>
          <p:nvSpPr>
            <p:cNvPr id="30" name="Rectangle 29"/>
            <p:cNvSpPr/>
            <p:nvPr/>
          </p:nvSpPr>
          <p:spPr>
            <a:xfrm>
              <a:off x="4130040" y="3045041"/>
              <a:ext cx="6972323" cy="488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rot="5400000">
              <a:off x="11167136" y="2975809"/>
              <a:ext cx="488272" cy="62673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bwMode="ltGray">
          <a:xfrm>
            <a:off x="602945" y="1600200"/>
            <a:ext cx="10674655" cy="609600"/>
          </a:xfrm>
          <a:prstGeom prst="rect">
            <a:avLst/>
          </a:prstGeom>
          <a:noFill/>
          <a:ln w="9525">
            <a:noFill/>
            <a:miter lim="800000"/>
            <a:headEnd/>
            <a:tailEnd/>
          </a:ln>
        </p:spPr>
        <p:txBody>
          <a:bodyPr wrap="square" lIns="0" tIns="0" rIns="0" bIns="0" rtlCol="0" anchor="t" anchorCtr="0">
            <a:noAutofit/>
          </a:bodyPr>
          <a:lstStyle/>
          <a:p>
            <a:pPr>
              <a:lnSpc>
                <a:spcPct val="90000"/>
              </a:lnSpc>
            </a:pPr>
            <a:r>
              <a:rPr lang="en-US" sz="2200" dirty="0" smtClean="0"/>
              <a:t>Covers customers from implementation phase to steady state and beyond:</a:t>
            </a:r>
            <a:endParaRPr lang="en-US" sz="2200" dirty="0"/>
          </a:p>
        </p:txBody>
      </p:sp>
      <p:grpSp>
        <p:nvGrpSpPr>
          <p:cNvPr id="17" name="Group 16"/>
          <p:cNvGrpSpPr/>
          <p:nvPr/>
        </p:nvGrpSpPr>
        <p:grpSpPr>
          <a:xfrm>
            <a:off x="731666" y="2432480"/>
            <a:ext cx="3794760" cy="488274"/>
            <a:chOff x="838200" y="3045041"/>
            <a:chExt cx="2274570" cy="488274"/>
          </a:xfrm>
        </p:grpSpPr>
        <p:sp>
          <p:nvSpPr>
            <p:cNvPr id="6" name="Rectangle 5"/>
            <p:cNvSpPr/>
            <p:nvPr/>
          </p:nvSpPr>
          <p:spPr>
            <a:xfrm>
              <a:off x="838200" y="3045041"/>
              <a:ext cx="1967144" cy="4882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6" name="Isosceles Triangle 15"/>
            <p:cNvSpPr/>
            <p:nvPr/>
          </p:nvSpPr>
          <p:spPr>
            <a:xfrm rot="5400000">
              <a:off x="2714292" y="3134837"/>
              <a:ext cx="488272" cy="30868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sp>
        <p:nvSpPr>
          <p:cNvPr id="20" name="TextBox 19"/>
          <p:cNvSpPr txBox="1"/>
          <p:nvPr/>
        </p:nvSpPr>
        <p:spPr>
          <a:xfrm>
            <a:off x="731666" y="2432477"/>
            <a:ext cx="3269798" cy="488275"/>
          </a:xfrm>
          <a:prstGeom prst="rect">
            <a:avLst/>
          </a:prstGeom>
        </p:spPr>
        <p:txBody>
          <a:bodyPr vert="horz" wrap="none" lIns="91440" tIns="45720" rIns="91440" bIns="45720" rtlCol="0" anchor="ctr">
            <a:normAutofit/>
          </a:bodyPr>
          <a:lstStyle/>
          <a:p>
            <a:pPr algn="ctr"/>
            <a:r>
              <a:rPr lang="en-US" sz="1600" b="1" dirty="0" smtClean="0">
                <a:solidFill>
                  <a:schemeClr val="bg1"/>
                </a:solidFill>
              </a:rPr>
              <a:t>Implementation</a:t>
            </a:r>
          </a:p>
        </p:txBody>
      </p:sp>
      <p:sp>
        <p:nvSpPr>
          <p:cNvPr id="34" name="TextBox 33"/>
          <p:cNvSpPr txBox="1"/>
          <p:nvPr/>
        </p:nvSpPr>
        <p:spPr>
          <a:xfrm>
            <a:off x="4023506" y="2432477"/>
            <a:ext cx="6967864" cy="488275"/>
          </a:xfrm>
          <a:prstGeom prst="rect">
            <a:avLst/>
          </a:prstGeom>
        </p:spPr>
        <p:txBody>
          <a:bodyPr vert="horz" wrap="none" lIns="91440" tIns="45720" rIns="91440" bIns="45720" rtlCol="0" anchor="ctr">
            <a:normAutofit/>
          </a:bodyPr>
          <a:lstStyle/>
          <a:p>
            <a:pPr algn="ctr"/>
            <a:r>
              <a:rPr lang="en-US" sz="1600" b="1" dirty="0" smtClean="0">
                <a:solidFill>
                  <a:schemeClr val="bg1"/>
                </a:solidFill>
              </a:rPr>
              <a:t>Steady State</a:t>
            </a:r>
          </a:p>
        </p:txBody>
      </p:sp>
      <p:cxnSp>
        <p:nvCxnSpPr>
          <p:cNvPr id="22" name="Straight Connector 21"/>
          <p:cNvCxnSpPr/>
          <p:nvPr/>
        </p:nvCxnSpPr>
        <p:spPr>
          <a:xfrm flipH="1">
            <a:off x="3970291" y="3018407"/>
            <a:ext cx="22042" cy="3448777"/>
          </a:xfrm>
          <a:prstGeom prst="line">
            <a:avLst/>
          </a:prstGeom>
          <a:ln w="41275">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731666" y="3941181"/>
            <a:ext cx="1456838" cy="2490882"/>
            <a:chOff x="2143760" y="3129280"/>
            <a:chExt cx="2438400" cy="3535680"/>
          </a:xfrm>
          <a:solidFill>
            <a:schemeClr val="accent2">
              <a:lumMod val="20000"/>
              <a:lumOff val="80000"/>
            </a:schemeClr>
          </a:solidFill>
        </p:grpSpPr>
        <p:sp>
          <p:nvSpPr>
            <p:cNvPr id="39" name="Rectangle 38"/>
            <p:cNvSpPr/>
            <p:nvPr/>
          </p:nvSpPr>
          <p:spPr>
            <a:xfrm>
              <a:off x="2143760" y="3129280"/>
              <a:ext cx="2438400" cy="3535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bwMode="auto">
            <a:xfrm flipH="1">
              <a:off x="2332995" y="5519604"/>
              <a:ext cx="2054923" cy="1017971"/>
            </a:xfrm>
            <a:prstGeom prst="rect">
              <a:avLst/>
            </a:prstGeom>
            <a:grp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5720" rIns="91440" bIns="45720" numCol="1" rtlCol="0" anchor="t" anchorCtr="0" compatLnSpc="1">
              <a:prstTxWarp prst="textNoShape">
                <a:avLst/>
              </a:prstTxWarp>
            </a:bodyPr>
            <a:lstStyle/>
            <a:p>
              <a:pPr algn="ctr"/>
              <a:r>
                <a:rPr lang="en-US" sz="1000" b="1" dirty="0" smtClean="0">
                  <a:solidFill>
                    <a:schemeClr val="tx1"/>
                  </a:solidFill>
                </a:rPr>
                <a:t>Customer Environment Setup</a:t>
              </a:r>
              <a:endParaRPr lang="en-US" sz="1000" b="1" dirty="0">
                <a:solidFill>
                  <a:schemeClr val="tx1"/>
                </a:solidFill>
              </a:endParaRPr>
            </a:p>
          </p:txBody>
        </p:sp>
      </p:grpSp>
      <p:grpSp>
        <p:nvGrpSpPr>
          <p:cNvPr id="54" name="Group 53"/>
          <p:cNvGrpSpPr/>
          <p:nvPr/>
        </p:nvGrpSpPr>
        <p:grpSpPr>
          <a:xfrm>
            <a:off x="2268188" y="3941181"/>
            <a:ext cx="1481597" cy="2490882"/>
            <a:chOff x="9472966" y="1306694"/>
            <a:chExt cx="2519680" cy="3535680"/>
          </a:xfrm>
          <a:solidFill>
            <a:schemeClr val="accent6"/>
          </a:solidFill>
        </p:grpSpPr>
        <p:sp>
          <p:nvSpPr>
            <p:cNvPr id="55" name="Rectangle 54"/>
            <p:cNvSpPr/>
            <p:nvPr/>
          </p:nvSpPr>
          <p:spPr>
            <a:xfrm>
              <a:off x="9472966" y="1306694"/>
              <a:ext cx="2519680" cy="3535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bwMode="auto">
            <a:xfrm flipH="1">
              <a:off x="9934870" y="3867004"/>
              <a:ext cx="1581595" cy="677996"/>
            </a:xfrm>
            <a:prstGeom prst="rect">
              <a:avLst/>
            </a:prstGeom>
            <a:grp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5720" rIns="91440" bIns="45720" numCol="1" rtlCol="0" anchor="t" anchorCtr="0" compatLnSpc="1">
              <a:prstTxWarp prst="textNoShape">
                <a:avLst/>
              </a:prstTxWarp>
            </a:bodyPr>
            <a:lstStyle/>
            <a:p>
              <a:pPr algn="ctr"/>
              <a:r>
                <a:rPr lang="en-US" sz="1000" b="1" dirty="0" smtClean="0">
                  <a:solidFill>
                    <a:schemeClr val="tx1"/>
                  </a:solidFill>
                </a:rPr>
                <a:t>Migration </a:t>
              </a:r>
              <a:r>
                <a:rPr lang="en-US" sz="1000" b="1" dirty="0">
                  <a:solidFill>
                    <a:schemeClr val="tx1"/>
                  </a:solidFill>
                </a:rPr>
                <a:t>Services</a:t>
              </a:r>
            </a:p>
          </p:txBody>
        </p:sp>
      </p:grpSp>
      <p:sp>
        <p:nvSpPr>
          <p:cNvPr id="66" name="Rectangle 65"/>
          <p:cNvSpPr/>
          <p:nvPr/>
        </p:nvSpPr>
        <p:spPr>
          <a:xfrm>
            <a:off x="727381" y="3050507"/>
            <a:ext cx="3022404" cy="78227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bwMode="auto">
          <a:xfrm flipH="1">
            <a:off x="1539386" y="3316024"/>
            <a:ext cx="2210398" cy="359640"/>
          </a:xfrm>
          <a:prstGeom prst="rect">
            <a:avLst/>
          </a:prstGeom>
          <a:no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5720" rIns="91440" bIns="45720" numCol="1" rtlCol="0" anchor="t" anchorCtr="0" compatLnSpc="1">
            <a:prstTxWarp prst="textNoShape">
              <a:avLst/>
            </a:prstTxWarp>
          </a:bodyPr>
          <a:lstStyle/>
          <a:p>
            <a:pPr algn="ctr"/>
            <a:r>
              <a:rPr lang="en-US" sz="1600" b="1" dirty="0" smtClean="0">
                <a:solidFill>
                  <a:schemeClr val="tx1"/>
                </a:solidFill>
              </a:rPr>
              <a:t>TDM Services</a:t>
            </a:r>
            <a:endParaRPr lang="en-US" sz="1600" b="1" dirty="0">
              <a:solidFill>
                <a:schemeClr val="tx1"/>
              </a:solidFill>
            </a:endParaRPr>
          </a:p>
        </p:txBody>
      </p:sp>
      <p:sp>
        <p:nvSpPr>
          <p:cNvPr id="81" name="Rectangle 80"/>
          <p:cNvSpPr/>
          <p:nvPr/>
        </p:nvSpPr>
        <p:spPr>
          <a:xfrm>
            <a:off x="4212260" y="3738895"/>
            <a:ext cx="7405845" cy="5904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bwMode="auto">
          <a:xfrm flipH="1">
            <a:off x="5491786" y="3843340"/>
            <a:ext cx="5384640" cy="512824"/>
          </a:xfrm>
          <a:prstGeom prst="rect">
            <a:avLst/>
          </a:prstGeom>
          <a:no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5720" rIns="91440" bIns="45720" numCol="1" rtlCol="0" anchor="t" anchorCtr="0" compatLnSpc="1">
            <a:prstTxWarp prst="textNoShape">
              <a:avLst/>
            </a:prstTxWarp>
          </a:bodyPr>
          <a:lstStyle/>
          <a:p>
            <a:pPr algn="ctr"/>
            <a:r>
              <a:rPr lang="en-US" sz="1600" b="1" dirty="0" smtClean="0">
                <a:solidFill>
                  <a:schemeClr val="tx1"/>
                </a:solidFill>
              </a:rPr>
              <a:t>Data Center Operations </a:t>
            </a:r>
            <a:r>
              <a:rPr lang="en-US" sz="1600" b="1" dirty="0">
                <a:solidFill>
                  <a:schemeClr val="tx1"/>
                </a:solidFill>
              </a:rPr>
              <a:t>Services</a:t>
            </a:r>
          </a:p>
        </p:txBody>
      </p:sp>
      <p:sp>
        <p:nvSpPr>
          <p:cNvPr id="87" name="Rectangle 86"/>
          <p:cNvSpPr/>
          <p:nvPr/>
        </p:nvSpPr>
        <p:spPr>
          <a:xfrm>
            <a:off x="4212260" y="3060668"/>
            <a:ext cx="7405845" cy="6121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bwMode="auto">
          <a:xfrm flipH="1">
            <a:off x="5334233" y="3272898"/>
            <a:ext cx="5657136" cy="399958"/>
          </a:xfrm>
          <a:prstGeom prst="rect">
            <a:avLst/>
          </a:prstGeom>
          <a:no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5720" rIns="91440" bIns="45720" numCol="1" rtlCol="0" anchor="t" anchorCtr="0" compatLnSpc="1">
            <a:prstTxWarp prst="textNoShape">
              <a:avLst/>
            </a:prstTxWarp>
          </a:bodyPr>
          <a:lstStyle/>
          <a:p>
            <a:pPr algn="ctr"/>
            <a:r>
              <a:rPr lang="en-US" sz="1600" b="1" dirty="0" smtClean="0">
                <a:solidFill>
                  <a:schemeClr val="tx1"/>
                </a:solidFill>
              </a:rPr>
              <a:t>Total Quality Management</a:t>
            </a:r>
            <a:endParaRPr lang="en-US" sz="1600" b="1" dirty="0">
              <a:solidFill>
                <a:schemeClr val="tx1"/>
              </a:solidFill>
            </a:endParaRPr>
          </a:p>
        </p:txBody>
      </p:sp>
      <p:grpSp>
        <p:nvGrpSpPr>
          <p:cNvPr id="33" name="Group 32"/>
          <p:cNvGrpSpPr/>
          <p:nvPr/>
        </p:nvGrpSpPr>
        <p:grpSpPr>
          <a:xfrm>
            <a:off x="4176619" y="5191665"/>
            <a:ext cx="1288933" cy="1206944"/>
            <a:chOff x="4212519" y="5298145"/>
            <a:chExt cx="1288933" cy="1206944"/>
          </a:xfrm>
          <a:solidFill>
            <a:schemeClr val="accent2">
              <a:lumMod val="20000"/>
              <a:lumOff val="80000"/>
            </a:schemeClr>
          </a:solidFill>
        </p:grpSpPr>
        <p:sp>
          <p:nvSpPr>
            <p:cNvPr id="89" name="Rectangle 88"/>
            <p:cNvSpPr/>
            <p:nvPr/>
          </p:nvSpPr>
          <p:spPr>
            <a:xfrm>
              <a:off x="4248162" y="5298145"/>
              <a:ext cx="1253290" cy="11950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bwMode="auto">
            <a:xfrm flipH="1">
              <a:off x="4212519" y="6094721"/>
              <a:ext cx="1253291" cy="410368"/>
            </a:xfrm>
            <a:prstGeom prst="rect">
              <a:avLst/>
            </a:prstGeom>
            <a:no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5720" rIns="91440" bIns="45720" numCol="1" rtlCol="0" anchor="t" anchorCtr="0" compatLnSpc="1">
              <a:prstTxWarp prst="textNoShape">
                <a:avLst/>
              </a:prstTxWarp>
            </a:bodyPr>
            <a:lstStyle/>
            <a:p>
              <a:pPr algn="ctr"/>
              <a:r>
                <a:rPr lang="en-US" sz="1000" b="1" dirty="0" smtClean="0">
                  <a:solidFill>
                    <a:schemeClr val="tx1"/>
                  </a:solidFill>
                </a:rPr>
                <a:t>Database Analysis</a:t>
              </a:r>
              <a:endParaRPr lang="en-US" sz="1000" b="1" dirty="0">
                <a:solidFill>
                  <a:schemeClr val="tx1"/>
                </a:solidFill>
              </a:endParaRPr>
            </a:p>
          </p:txBody>
        </p:sp>
      </p:grpSp>
      <p:sp>
        <p:nvSpPr>
          <p:cNvPr id="96" name="Rectangle 95"/>
          <p:cNvSpPr/>
          <p:nvPr/>
        </p:nvSpPr>
        <p:spPr>
          <a:xfrm>
            <a:off x="4212260" y="4408695"/>
            <a:ext cx="7405845" cy="590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bwMode="auto">
          <a:xfrm flipH="1">
            <a:off x="5512106" y="4513900"/>
            <a:ext cx="5384640" cy="512824"/>
          </a:xfrm>
          <a:prstGeom prst="rect">
            <a:avLst/>
          </a:prstGeom>
          <a:no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5720" rIns="91440" bIns="45720" numCol="1" rtlCol="0" anchor="t" anchorCtr="0" compatLnSpc="1">
            <a:prstTxWarp prst="textNoShape">
              <a:avLst/>
            </a:prstTxWarp>
          </a:bodyPr>
          <a:lstStyle/>
          <a:p>
            <a:pPr algn="ctr"/>
            <a:r>
              <a:rPr lang="en-US" sz="1600" b="1" dirty="0" smtClean="0">
                <a:solidFill>
                  <a:schemeClr val="bg1"/>
                </a:solidFill>
              </a:rPr>
              <a:t>DR Testing &amp; Validation Services</a:t>
            </a:r>
            <a:endParaRPr lang="en-US" sz="1600" b="1" dirty="0">
              <a:solidFill>
                <a:schemeClr val="bg1"/>
              </a:solidFill>
            </a:endParaRPr>
          </a:p>
        </p:txBody>
      </p:sp>
      <p:grpSp>
        <p:nvGrpSpPr>
          <p:cNvPr id="36" name="Group 35"/>
          <p:cNvGrpSpPr/>
          <p:nvPr/>
        </p:nvGrpSpPr>
        <p:grpSpPr>
          <a:xfrm>
            <a:off x="5670946" y="5185112"/>
            <a:ext cx="1242594" cy="1209163"/>
            <a:chOff x="5706846" y="5464312"/>
            <a:chExt cx="1242594" cy="1209163"/>
          </a:xfrm>
          <a:solidFill>
            <a:schemeClr val="accent2">
              <a:lumMod val="20000"/>
              <a:lumOff val="80000"/>
            </a:schemeClr>
          </a:solidFill>
        </p:grpSpPr>
        <p:sp>
          <p:nvSpPr>
            <p:cNvPr id="103" name="Rectangle 102"/>
            <p:cNvSpPr/>
            <p:nvPr/>
          </p:nvSpPr>
          <p:spPr>
            <a:xfrm>
              <a:off x="5706846" y="5464312"/>
              <a:ext cx="1242594" cy="12006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bwMode="auto">
            <a:xfrm flipH="1">
              <a:off x="5706846" y="6298614"/>
              <a:ext cx="1242594" cy="374861"/>
            </a:xfrm>
            <a:prstGeom prst="rect">
              <a:avLst/>
            </a:prstGeom>
            <a:no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5720" rIns="91440" bIns="45720" numCol="1" rtlCol="0" anchor="t" anchorCtr="0" compatLnSpc="1">
              <a:prstTxWarp prst="textNoShape">
                <a:avLst/>
              </a:prstTxWarp>
            </a:bodyPr>
            <a:lstStyle/>
            <a:p>
              <a:pPr algn="ctr"/>
              <a:r>
                <a:rPr lang="en-US" sz="1000" b="1" dirty="0" smtClean="0">
                  <a:solidFill>
                    <a:schemeClr val="tx1"/>
                  </a:solidFill>
                </a:rPr>
                <a:t>DR Planning Services</a:t>
              </a:r>
              <a:endParaRPr lang="en-US" sz="1000" b="1" dirty="0">
                <a:solidFill>
                  <a:schemeClr val="tx1"/>
                </a:solidFill>
              </a:endParaRPr>
            </a:p>
          </p:txBody>
        </p:sp>
      </p:grpSp>
      <p:sp>
        <p:nvSpPr>
          <p:cNvPr id="98" name="Oval 97"/>
          <p:cNvSpPr/>
          <p:nvPr/>
        </p:nvSpPr>
        <p:spPr>
          <a:xfrm>
            <a:off x="4485396" y="5260940"/>
            <a:ext cx="739646" cy="739646"/>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5931374" y="5260940"/>
            <a:ext cx="739646" cy="739646"/>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083068" y="4521294"/>
            <a:ext cx="739646" cy="739646"/>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91028" y="4439518"/>
            <a:ext cx="902629" cy="902629"/>
          </a:xfrm>
          <a:prstGeom prst="rect">
            <a:avLst/>
          </a:prstGeom>
        </p:spPr>
      </p:pic>
      <p:sp>
        <p:nvSpPr>
          <p:cNvPr id="101" name="Oval 100"/>
          <p:cNvSpPr/>
          <p:nvPr/>
        </p:nvSpPr>
        <p:spPr>
          <a:xfrm>
            <a:off x="2667526" y="4513900"/>
            <a:ext cx="739646" cy="739646"/>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214642" y="3086755"/>
            <a:ext cx="664124" cy="664124"/>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4442634" y="3102579"/>
            <a:ext cx="559886" cy="559886"/>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442634" y="3765873"/>
            <a:ext cx="559886" cy="559886"/>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4442634" y="4431280"/>
            <a:ext cx="559886" cy="559886"/>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Picture 135"/>
          <p:cNvPicPr>
            <a:picLocks noChangeAspect="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14642" y="4633752"/>
            <a:ext cx="460447" cy="471863"/>
          </a:xfrm>
          <a:prstGeom prst="rect">
            <a:avLst/>
          </a:prstGeom>
        </p:spPr>
      </p:pic>
      <p:pic>
        <p:nvPicPr>
          <p:cNvPr id="138" name="Picture 137"/>
          <p:cNvPicPr>
            <a:picLocks noChangeAspect="1"/>
          </p:cNvPicPr>
          <p:nvPr/>
        </p:nvPicPr>
        <p:blipFill>
          <a:blip r:embed="rId5" cstate="email">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993291" y="5387922"/>
            <a:ext cx="615812" cy="474478"/>
          </a:xfrm>
          <a:prstGeom prst="rect">
            <a:avLst/>
          </a:prstGeom>
        </p:spPr>
      </p:pic>
      <p:pic>
        <p:nvPicPr>
          <p:cNvPr id="139" name="Picture 138"/>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614767" y="5387922"/>
            <a:ext cx="470683" cy="474478"/>
          </a:xfrm>
          <a:prstGeom prst="rect">
            <a:avLst/>
          </a:prstGeom>
        </p:spPr>
      </p:pic>
      <p:pic>
        <p:nvPicPr>
          <p:cNvPr id="140" name="Picture 139"/>
          <p:cNvPicPr>
            <a:picLocks noChangeAspect="1"/>
          </p:cNvPicPr>
          <p:nvPr/>
        </p:nvPicPr>
        <p:blipFill>
          <a:blip r:embed="rId7" cstate="email">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4522317" y="3832733"/>
            <a:ext cx="400519" cy="400519"/>
          </a:xfrm>
          <a:prstGeom prst="rect">
            <a:avLst/>
          </a:prstGeom>
        </p:spPr>
      </p:pic>
      <p:pic>
        <p:nvPicPr>
          <p:cNvPr id="141" name="Picture 140"/>
          <p:cNvPicPr>
            <a:picLocks noChangeAspect="1"/>
          </p:cNvPicPr>
          <p:nvPr/>
        </p:nvPicPr>
        <p:blipFill>
          <a:blip r:embed="rId8" cstate="email">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4470065" y="4513056"/>
            <a:ext cx="513516" cy="414544"/>
          </a:xfrm>
          <a:prstGeom prst="rect">
            <a:avLst/>
          </a:prstGeom>
        </p:spPr>
      </p:pic>
      <p:pic>
        <p:nvPicPr>
          <p:cNvPr id="4" name="Picture 3"/>
          <p:cNvPicPr>
            <a:picLocks noChangeAspect="1"/>
          </p:cNvPicPr>
          <p:nvPr/>
        </p:nvPicPr>
        <p:blipFill>
          <a:blip r:embed="rId9" cstate="email">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522317" y="3203325"/>
            <a:ext cx="400519" cy="400519"/>
          </a:xfrm>
          <a:prstGeom prst="rect">
            <a:avLst/>
          </a:prstGeom>
        </p:spPr>
      </p:pic>
      <p:cxnSp>
        <p:nvCxnSpPr>
          <p:cNvPr id="8" name="Straight Connector 7"/>
          <p:cNvCxnSpPr/>
          <p:nvPr/>
        </p:nvCxnSpPr>
        <p:spPr>
          <a:xfrm flipH="1">
            <a:off x="4712044" y="4633752"/>
            <a:ext cx="98854" cy="160670"/>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4647719" y="4728519"/>
            <a:ext cx="72563" cy="65903"/>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10"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16626" y="3127412"/>
            <a:ext cx="282134" cy="568819"/>
          </a:xfrm>
          <a:prstGeom prst="rect">
            <a:avLst/>
          </a:prstGeom>
        </p:spPr>
      </p:pic>
      <p:sp>
        <p:nvSpPr>
          <p:cNvPr id="7" name="Title 6"/>
          <p:cNvSpPr>
            <a:spLocks noGrp="1"/>
          </p:cNvSpPr>
          <p:nvPr>
            <p:ph type="title"/>
          </p:nvPr>
        </p:nvSpPr>
        <p:spPr/>
        <p:txBody>
          <a:bodyPr/>
          <a:lstStyle/>
          <a:p>
            <a:r>
              <a:rPr lang="en-US" dirty="0" smtClean="0"/>
              <a:t>So what is As a Service? </a:t>
            </a:r>
            <a:endParaRPr lang="en-US" dirty="0"/>
          </a:p>
        </p:txBody>
      </p:sp>
    </p:spTree>
    <p:extLst>
      <p:ext uri="{BB962C8B-B14F-4D97-AF65-F5344CB8AC3E}">
        <p14:creationId xmlns:p14="http://schemas.microsoft.com/office/powerpoint/2010/main" val="38409309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8DC13E-CE99-4B07-ACA8-802F56D0CA2A}" type="slidenum">
              <a:rPr lang="en-US" smtClean="0">
                <a:solidFill>
                  <a:srgbClr val="474644"/>
                </a:solidFill>
              </a:rPr>
              <a:pPr/>
              <a:t>24</a:t>
            </a:fld>
            <a:endParaRPr lang="en-US" dirty="0">
              <a:solidFill>
                <a:srgbClr val="474644"/>
              </a:solidFill>
            </a:endParaRPr>
          </a:p>
        </p:txBody>
      </p:sp>
      <p:sp>
        <p:nvSpPr>
          <p:cNvPr id="8" name="Title 7"/>
          <p:cNvSpPr>
            <a:spLocks noGrp="1"/>
          </p:cNvSpPr>
          <p:nvPr>
            <p:ph type="title"/>
          </p:nvPr>
        </p:nvSpPr>
        <p:spPr/>
        <p:txBody>
          <a:bodyPr/>
          <a:lstStyle/>
          <a:p>
            <a:r>
              <a:rPr lang="en-US" dirty="0" smtClean="0"/>
              <a:t>Time and Money Impact</a:t>
            </a:r>
            <a:endParaRPr lang="en-US" dirty="0"/>
          </a:p>
        </p:txBody>
      </p:sp>
      <p:graphicFrame>
        <p:nvGraphicFramePr>
          <p:cNvPr id="12" name="Chart 11"/>
          <p:cNvGraphicFramePr>
            <a:graphicFrameLocks/>
          </p:cNvGraphicFramePr>
          <p:nvPr>
            <p:extLst>
              <p:ext uri="{D42A27DB-BD31-4B8C-83A1-F6EECF244321}">
                <p14:modId xmlns:p14="http://schemas.microsoft.com/office/powerpoint/2010/main" val="1213907007"/>
              </p:ext>
            </p:extLst>
          </p:nvPr>
        </p:nvGraphicFramePr>
        <p:xfrm>
          <a:off x="343052" y="1439636"/>
          <a:ext cx="11552250" cy="4168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643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0"/>
            <a:ext cx="10515600" cy="1325563"/>
          </a:xfrm>
        </p:spPr>
        <p:txBody>
          <a:bodyPr>
            <a:noAutofit/>
          </a:bodyPr>
          <a:lstStyle/>
          <a:p>
            <a:r>
              <a:rPr lang="en-US" sz="3600" b="1" dirty="0" smtClean="0">
                <a:solidFill>
                  <a:schemeClr val="bg1"/>
                </a:solidFill>
              </a:rPr>
              <a:t>DR Lessons Learned</a:t>
            </a:r>
            <a:endParaRPr lang="en-US" sz="4000" b="1" dirty="0">
              <a:solidFill>
                <a:schemeClr val="bg1"/>
              </a:solidFill>
            </a:endParaRPr>
          </a:p>
        </p:txBody>
      </p:sp>
      <p:sp>
        <p:nvSpPr>
          <p:cNvPr id="6" name="Content Placeholder 2"/>
          <p:cNvSpPr>
            <a:spLocks noGrp="1"/>
          </p:cNvSpPr>
          <p:nvPr>
            <p:ph idx="1"/>
          </p:nvPr>
        </p:nvSpPr>
        <p:spPr>
          <a:xfrm>
            <a:off x="838200" y="1257446"/>
            <a:ext cx="10515600" cy="5600554"/>
          </a:xfrm>
        </p:spPr>
        <p:txBody>
          <a:bodyPr>
            <a:noAutofit/>
          </a:bodyPr>
          <a:lstStyle/>
          <a:p>
            <a:pPr marL="576262" indent="-342900">
              <a:buFont typeface="Arial" panose="020B0604020202020204" pitchFamily="34" charset="0"/>
              <a:buChar char="•"/>
            </a:pPr>
            <a:r>
              <a:rPr lang="en-US" sz="2000" dirty="0" smtClean="0">
                <a:solidFill>
                  <a:schemeClr val="accent1"/>
                </a:solidFill>
              </a:rPr>
              <a:t>DR Plans aren’t always comprehensive</a:t>
            </a:r>
          </a:p>
          <a:p>
            <a:pPr marL="919162" lvl="1" indent="-342900"/>
            <a:r>
              <a:rPr lang="en-US" sz="2000" dirty="0" smtClean="0">
                <a:solidFill>
                  <a:schemeClr val="accent1"/>
                </a:solidFill>
              </a:rPr>
              <a:t>Know your interdependencies</a:t>
            </a:r>
          </a:p>
          <a:p>
            <a:pPr marL="919162" lvl="1" indent="-342900"/>
            <a:r>
              <a:rPr lang="en-US" sz="2000" dirty="0" smtClean="0">
                <a:solidFill>
                  <a:schemeClr val="accent1"/>
                </a:solidFill>
              </a:rPr>
              <a:t>Plan for the unexpected</a:t>
            </a:r>
          </a:p>
          <a:p>
            <a:pPr marL="576262" indent="-342900">
              <a:buFont typeface="Arial" panose="020B0604020202020204" pitchFamily="34" charset="0"/>
              <a:buChar char="•"/>
            </a:pPr>
            <a:r>
              <a:rPr lang="en-US" sz="2000" dirty="0" smtClean="0">
                <a:solidFill>
                  <a:schemeClr val="accent1"/>
                </a:solidFill>
              </a:rPr>
              <a:t>You recover as you test</a:t>
            </a:r>
          </a:p>
          <a:p>
            <a:pPr marL="576262" indent="-342900">
              <a:buFont typeface="Arial" panose="020B0604020202020204" pitchFamily="34" charset="0"/>
              <a:buChar char="•"/>
            </a:pPr>
            <a:r>
              <a:rPr lang="en-US" sz="2000" dirty="0" smtClean="0">
                <a:solidFill>
                  <a:schemeClr val="accent1"/>
                </a:solidFill>
              </a:rPr>
              <a:t>DR Testing is a Program</a:t>
            </a:r>
          </a:p>
          <a:p>
            <a:pPr marL="576262" indent="-342900">
              <a:buFont typeface="Arial" panose="020B0604020202020204" pitchFamily="34" charset="0"/>
              <a:buChar char="•"/>
            </a:pPr>
            <a:r>
              <a:rPr lang="en-US" sz="2000" dirty="0" smtClean="0">
                <a:solidFill>
                  <a:schemeClr val="accent1"/>
                </a:solidFill>
              </a:rPr>
              <a:t>You must plan for your staff not being available</a:t>
            </a:r>
          </a:p>
          <a:p>
            <a:pPr marL="919162" lvl="1" indent="-342900"/>
            <a:r>
              <a:rPr lang="en-US" sz="1800" dirty="0" smtClean="0">
                <a:solidFill>
                  <a:schemeClr val="accent1"/>
                </a:solidFill>
              </a:rPr>
              <a:t>Can anyone execute your plan</a:t>
            </a:r>
          </a:p>
          <a:p>
            <a:pPr marL="919162" lvl="1" indent="-342900"/>
            <a:r>
              <a:rPr lang="en-US" sz="1800" dirty="0" smtClean="0">
                <a:solidFill>
                  <a:schemeClr val="accent1"/>
                </a:solidFill>
              </a:rPr>
              <a:t>Have you had all shifts execute the plan</a:t>
            </a:r>
          </a:p>
          <a:p>
            <a:pPr marL="576262" indent="-342900"/>
            <a:r>
              <a:rPr lang="en-US" sz="2000" dirty="0" smtClean="0">
                <a:solidFill>
                  <a:schemeClr val="accent1"/>
                </a:solidFill>
              </a:rPr>
              <a:t>Many plans are good for recovering but don’t plan on the return home</a:t>
            </a:r>
          </a:p>
          <a:p>
            <a:pPr marL="576262" indent="-342900"/>
            <a:r>
              <a:rPr lang="en-US" sz="2000" dirty="0" smtClean="0">
                <a:solidFill>
                  <a:schemeClr val="accent1"/>
                </a:solidFill>
              </a:rPr>
              <a:t>You have to continually update your plan as your infrastructure makes changes</a:t>
            </a:r>
          </a:p>
          <a:p>
            <a:pPr marL="919162" lvl="1" indent="-342900"/>
            <a:r>
              <a:rPr lang="en-US" sz="1800" dirty="0" smtClean="0">
                <a:solidFill>
                  <a:schemeClr val="accent1"/>
                </a:solidFill>
              </a:rPr>
              <a:t>Have an “Always Ready” recovery program/plan</a:t>
            </a:r>
          </a:p>
          <a:p>
            <a:pPr marL="919162" lvl="1" indent="-342900"/>
            <a:r>
              <a:rPr lang="en-US" sz="1800" dirty="0" smtClean="0">
                <a:solidFill>
                  <a:schemeClr val="accent1"/>
                </a:solidFill>
              </a:rPr>
              <a:t>Ensure DR is a part of Change Management</a:t>
            </a:r>
          </a:p>
          <a:p>
            <a:pPr marL="576262" indent="-342900"/>
            <a:r>
              <a:rPr lang="en-US" sz="2000" dirty="0" smtClean="0">
                <a:solidFill>
                  <a:schemeClr val="accent1"/>
                </a:solidFill>
              </a:rPr>
              <a:t>Not everything needs to be up immediately but eventually everything needs to be up</a:t>
            </a:r>
          </a:p>
          <a:p>
            <a:pPr marL="233362"/>
            <a:endParaRPr lang="en-US" sz="1600" dirty="0" smtClean="0">
              <a:solidFill>
                <a:schemeClr val="accent1"/>
              </a:solidFill>
            </a:endParaRPr>
          </a:p>
          <a:p>
            <a:pPr marL="457200" indent="-223838">
              <a:buFont typeface="Arial" panose="020B0604020202020204" pitchFamily="34" charset="0"/>
              <a:buChar char="•"/>
            </a:pPr>
            <a:endParaRPr lang="en-US" sz="1800" dirty="0">
              <a:solidFill>
                <a:schemeClr val="accent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4444" y="1516209"/>
            <a:ext cx="2133600" cy="2133600"/>
          </a:xfrm>
          <a:prstGeom prst="rect">
            <a:avLst/>
          </a:prstGeom>
        </p:spPr>
      </p:pic>
    </p:spTree>
    <p:extLst>
      <p:ext uri="{BB962C8B-B14F-4D97-AF65-F5344CB8AC3E}">
        <p14:creationId xmlns:p14="http://schemas.microsoft.com/office/powerpoint/2010/main" val="271675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0"/>
            <a:ext cx="10515600" cy="1325563"/>
          </a:xfrm>
        </p:spPr>
        <p:txBody>
          <a:bodyPr>
            <a:noAutofit/>
          </a:bodyPr>
          <a:lstStyle/>
          <a:p>
            <a:r>
              <a:rPr lang="en-US" sz="3600" b="1" dirty="0" smtClean="0">
                <a:solidFill>
                  <a:schemeClr val="bg1"/>
                </a:solidFill>
              </a:rPr>
              <a:t>Best Practices for a DR Strategy </a:t>
            </a:r>
            <a:r>
              <a:rPr lang="en-US" sz="1600" b="1" dirty="0" smtClean="0">
                <a:solidFill>
                  <a:schemeClr val="bg1"/>
                </a:solidFill>
              </a:rPr>
              <a:t>(Obvious)</a:t>
            </a:r>
            <a:endParaRPr lang="en-US" sz="4000" b="1" dirty="0">
              <a:solidFill>
                <a:schemeClr val="bg1"/>
              </a:solidFill>
            </a:endParaRPr>
          </a:p>
        </p:txBody>
      </p:sp>
      <p:sp>
        <p:nvSpPr>
          <p:cNvPr id="6" name="Content Placeholder 2"/>
          <p:cNvSpPr>
            <a:spLocks noGrp="1"/>
          </p:cNvSpPr>
          <p:nvPr>
            <p:ph idx="1"/>
          </p:nvPr>
        </p:nvSpPr>
        <p:spPr>
          <a:xfrm>
            <a:off x="838200" y="1677710"/>
            <a:ext cx="8022579" cy="4803773"/>
          </a:xfrm>
        </p:spPr>
        <p:txBody>
          <a:bodyPr>
            <a:noAutofit/>
          </a:bodyPr>
          <a:lstStyle/>
          <a:p>
            <a:pPr marL="576262" indent="-342900">
              <a:lnSpc>
                <a:spcPct val="100000"/>
              </a:lnSpc>
            </a:pPr>
            <a:r>
              <a:rPr lang="en-US" sz="2800" dirty="0" smtClean="0">
                <a:solidFill>
                  <a:schemeClr val="accent1"/>
                </a:solidFill>
              </a:rPr>
              <a:t>Perform a Business Impact Analysis (BIA)</a:t>
            </a:r>
          </a:p>
          <a:p>
            <a:pPr marL="576262" indent="-342900">
              <a:lnSpc>
                <a:spcPct val="100000"/>
              </a:lnSpc>
            </a:pPr>
            <a:r>
              <a:rPr lang="en-US" sz="2800" dirty="0" smtClean="0">
                <a:solidFill>
                  <a:schemeClr val="accent1"/>
                </a:solidFill>
              </a:rPr>
              <a:t>Have a Formalized and Written DR Plan</a:t>
            </a:r>
          </a:p>
          <a:p>
            <a:pPr marL="576262" indent="-342900">
              <a:lnSpc>
                <a:spcPct val="100000"/>
              </a:lnSpc>
            </a:pPr>
            <a:r>
              <a:rPr lang="en-US" sz="2800" dirty="0" smtClean="0">
                <a:solidFill>
                  <a:schemeClr val="accent1"/>
                </a:solidFill>
              </a:rPr>
              <a:t>Test the DR plan</a:t>
            </a:r>
          </a:p>
          <a:p>
            <a:pPr marL="576262" indent="-342900">
              <a:lnSpc>
                <a:spcPct val="100000"/>
              </a:lnSpc>
            </a:pPr>
            <a:r>
              <a:rPr lang="en-US" sz="2800" dirty="0" smtClean="0">
                <a:solidFill>
                  <a:schemeClr val="accent1"/>
                </a:solidFill>
              </a:rPr>
              <a:t>Backup </a:t>
            </a:r>
            <a:r>
              <a:rPr lang="en-US" sz="2800" b="1" dirty="0" smtClean="0">
                <a:solidFill>
                  <a:schemeClr val="accent1"/>
                </a:solidFill>
              </a:rPr>
              <a:t>is NOT </a:t>
            </a:r>
            <a:r>
              <a:rPr lang="en-US" sz="2800" dirty="0" smtClean="0">
                <a:solidFill>
                  <a:schemeClr val="accent1"/>
                </a:solidFill>
              </a:rPr>
              <a:t>DR </a:t>
            </a:r>
            <a:r>
              <a:rPr lang="en-US" sz="2000" dirty="0" smtClean="0">
                <a:solidFill>
                  <a:schemeClr val="accent1"/>
                </a:solidFill>
              </a:rPr>
              <a:t>(it can be a part of)</a:t>
            </a:r>
          </a:p>
          <a:p>
            <a:pPr marL="576262" indent="-342900">
              <a:lnSpc>
                <a:spcPct val="100000"/>
              </a:lnSpc>
            </a:pPr>
            <a:r>
              <a:rPr lang="en-US" sz="2800" dirty="0" smtClean="0">
                <a:solidFill>
                  <a:schemeClr val="accent1"/>
                </a:solidFill>
              </a:rPr>
              <a:t>Have a Communication Plan</a:t>
            </a:r>
          </a:p>
          <a:p>
            <a:pPr marL="576262" indent="-342900">
              <a:lnSpc>
                <a:spcPct val="100000"/>
              </a:lnSpc>
            </a:pPr>
            <a:r>
              <a:rPr lang="en-US" sz="2800" dirty="0" smtClean="0">
                <a:solidFill>
                  <a:schemeClr val="accent1"/>
                </a:solidFill>
              </a:rPr>
              <a:t>Get Executive buy-in to the DR Plan</a:t>
            </a:r>
          </a:p>
          <a:p>
            <a:pPr marL="576262" indent="-342900">
              <a:lnSpc>
                <a:spcPct val="100000"/>
              </a:lnSpc>
            </a:pPr>
            <a:r>
              <a:rPr lang="en-US" sz="2800" dirty="0" smtClean="0">
                <a:solidFill>
                  <a:schemeClr val="accent1"/>
                </a:solidFill>
              </a:rPr>
              <a:t>Understand what an hour / day of downtime will cost the business</a:t>
            </a:r>
          </a:p>
          <a:p>
            <a:pPr marL="919162" lvl="1" indent="-342900">
              <a:lnSpc>
                <a:spcPct val="100000"/>
              </a:lnSpc>
            </a:pPr>
            <a:r>
              <a:rPr lang="en-US" sz="2500" dirty="0" smtClean="0">
                <a:solidFill>
                  <a:schemeClr val="accent1"/>
                </a:solidFill>
              </a:rPr>
              <a:t>Monetary and Non-monetary</a:t>
            </a:r>
          </a:p>
          <a:p>
            <a:pPr marL="576262" indent="-342900"/>
            <a:endParaRPr lang="en-US" sz="2800" dirty="0" smtClean="0">
              <a:solidFill>
                <a:schemeClr val="accent1"/>
              </a:solidFill>
            </a:endParaRPr>
          </a:p>
          <a:p>
            <a:pPr marL="457200" indent="-223838">
              <a:buFont typeface="Arial" panose="020B0604020202020204" pitchFamily="34" charset="0"/>
              <a:buChar char="•"/>
            </a:pPr>
            <a:endParaRPr lang="en-US" sz="2000" dirty="0">
              <a:solidFill>
                <a:schemeClr val="accent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0779" y="2479006"/>
            <a:ext cx="2381250" cy="2381250"/>
          </a:xfrm>
          <a:prstGeom prst="rect">
            <a:avLst/>
          </a:prstGeom>
        </p:spPr>
      </p:pic>
    </p:spTree>
    <p:extLst>
      <p:ext uri="{BB962C8B-B14F-4D97-AF65-F5344CB8AC3E}">
        <p14:creationId xmlns:p14="http://schemas.microsoft.com/office/powerpoint/2010/main" val="354074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0"/>
            <a:ext cx="10515600" cy="1325563"/>
          </a:xfrm>
        </p:spPr>
        <p:txBody>
          <a:bodyPr>
            <a:noAutofit/>
          </a:bodyPr>
          <a:lstStyle/>
          <a:p>
            <a:r>
              <a:rPr lang="en-US" sz="3600" b="1" dirty="0" smtClean="0">
                <a:solidFill>
                  <a:schemeClr val="bg1"/>
                </a:solidFill>
              </a:rPr>
              <a:t>Best Practices for a DR Strategy</a:t>
            </a:r>
            <a:endParaRPr lang="en-US" sz="4000" b="1" dirty="0">
              <a:solidFill>
                <a:schemeClr val="bg1"/>
              </a:solidFill>
            </a:endParaRPr>
          </a:p>
        </p:txBody>
      </p:sp>
      <p:sp>
        <p:nvSpPr>
          <p:cNvPr id="6" name="Content Placeholder 2"/>
          <p:cNvSpPr>
            <a:spLocks noGrp="1"/>
          </p:cNvSpPr>
          <p:nvPr>
            <p:ph idx="1"/>
          </p:nvPr>
        </p:nvSpPr>
        <p:spPr>
          <a:xfrm>
            <a:off x="838200" y="1825627"/>
            <a:ext cx="8022579" cy="4137291"/>
          </a:xfrm>
        </p:spPr>
        <p:txBody>
          <a:bodyPr>
            <a:noAutofit/>
          </a:bodyPr>
          <a:lstStyle/>
          <a:p>
            <a:pPr marL="576262" indent="-342900"/>
            <a:r>
              <a:rPr lang="en-US" sz="2800" dirty="0">
                <a:solidFill>
                  <a:schemeClr val="accent1"/>
                </a:solidFill>
              </a:rPr>
              <a:t>First and foremost, Protect the data, not the systems</a:t>
            </a:r>
          </a:p>
          <a:p>
            <a:pPr marL="576262" indent="-342900"/>
            <a:r>
              <a:rPr lang="en-US" sz="2800" dirty="0" smtClean="0">
                <a:solidFill>
                  <a:schemeClr val="accent1"/>
                </a:solidFill>
              </a:rPr>
              <a:t>DR should be part of the Application Lifecycle</a:t>
            </a:r>
          </a:p>
          <a:p>
            <a:pPr marL="576262" indent="-342900"/>
            <a:r>
              <a:rPr lang="en-US" sz="2800" dirty="0" smtClean="0">
                <a:solidFill>
                  <a:schemeClr val="accent1"/>
                </a:solidFill>
              </a:rPr>
              <a:t>Different disasters call for different plans</a:t>
            </a:r>
          </a:p>
          <a:p>
            <a:pPr marL="919162" lvl="1" indent="-342900"/>
            <a:r>
              <a:rPr lang="en-US" sz="2500" dirty="0" smtClean="0">
                <a:solidFill>
                  <a:schemeClr val="accent1"/>
                </a:solidFill>
              </a:rPr>
              <a:t>Site Failure</a:t>
            </a:r>
          </a:p>
          <a:p>
            <a:pPr marL="919162" lvl="1" indent="-342900"/>
            <a:r>
              <a:rPr lang="en-US" sz="2500" dirty="0" smtClean="0">
                <a:solidFill>
                  <a:schemeClr val="accent1"/>
                </a:solidFill>
              </a:rPr>
              <a:t>Server Failure</a:t>
            </a:r>
          </a:p>
          <a:p>
            <a:pPr marL="919162" lvl="1" indent="-342900"/>
            <a:r>
              <a:rPr lang="en-US" sz="2500" dirty="0" smtClean="0">
                <a:solidFill>
                  <a:schemeClr val="accent1"/>
                </a:solidFill>
              </a:rPr>
              <a:t>Application Failure</a:t>
            </a:r>
          </a:p>
          <a:p>
            <a:pPr marL="576262" indent="-342900"/>
            <a:r>
              <a:rPr lang="en-US" sz="2800" dirty="0" smtClean="0">
                <a:solidFill>
                  <a:schemeClr val="accent1"/>
                </a:solidFill>
              </a:rPr>
              <a:t>What is your rollback plan?</a:t>
            </a:r>
          </a:p>
          <a:p>
            <a:pPr marL="576262" indent="-342900"/>
            <a:r>
              <a:rPr lang="en-US" sz="2800" dirty="0" smtClean="0">
                <a:solidFill>
                  <a:schemeClr val="accent1"/>
                </a:solidFill>
              </a:rPr>
              <a:t>Start small and GET STARTED!</a:t>
            </a:r>
          </a:p>
          <a:p>
            <a:pPr marL="576262" indent="-342900"/>
            <a:endParaRPr lang="en-US" sz="2800" dirty="0" smtClean="0">
              <a:solidFill>
                <a:schemeClr val="accent1"/>
              </a:solidFill>
            </a:endParaRPr>
          </a:p>
          <a:p>
            <a:pPr marL="457200" indent="-223838">
              <a:buFont typeface="Arial" panose="020B0604020202020204" pitchFamily="34" charset="0"/>
              <a:buChar char="•"/>
            </a:pPr>
            <a:endParaRPr lang="en-US" sz="2000" dirty="0">
              <a:solidFill>
                <a:schemeClr val="accent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0779" y="2875097"/>
            <a:ext cx="2362200" cy="2038350"/>
          </a:xfrm>
          <a:prstGeom prst="rect">
            <a:avLst/>
          </a:prstGeom>
        </p:spPr>
      </p:pic>
    </p:spTree>
    <p:extLst>
      <p:ext uri="{BB962C8B-B14F-4D97-AF65-F5344CB8AC3E}">
        <p14:creationId xmlns:p14="http://schemas.microsoft.com/office/powerpoint/2010/main" val="171530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0"/>
            <a:ext cx="10515600" cy="1325563"/>
          </a:xfrm>
        </p:spPr>
        <p:txBody>
          <a:bodyPr>
            <a:noAutofit/>
          </a:bodyPr>
          <a:lstStyle/>
          <a:p>
            <a:r>
              <a:rPr lang="en-US" sz="3600" b="1" dirty="0" smtClean="0">
                <a:solidFill>
                  <a:schemeClr val="bg1"/>
                </a:solidFill>
              </a:rPr>
              <a:t>Tales of a Solutions Architect</a:t>
            </a:r>
            <a:endParaRPr lang="en-US" sz="4000" b="1" dirty="0">
              <a:solidFill>
                <a:schemeClr val="bg1"/>
              </a:solidFill>
            </a:endParaRPr>
          </a:p>
        </p:txBody>
      </p:sp>
      <p:sp>
        <p:nvSpPr>
          <p:cNvPr id="6" name="Content Placeholder 2"/>
          <p:cNvSpPr>
            <a:spLocks noGrp="1"/>
          </p:cNvSpPr>
          <p:nvPr>
            <p:ph idx="1"/>
          </p:nvPr>
        </p:nvSpPr>
        <p:spPr>
          <a:xfrm>
            <a:off x="838200" y="1825627"/>
            <a:ext cx="8022579" cy="3628245"/>
          </a:xfrm>
        </p:spPr>
        <p:txBody>
          <a:bodyPr>
            <a:noAutofit/>
          </a:bodyPr>
          <a:lstStyle/>
          <a:p>
            <a:pPr marL="576262" indent="-342900"/>
            <a:r>
              <a:rPr lang="en-US" sz="2800" dirty="0" smtClean="0">
                <a:solidFill>
                  <a:schemeClr val="accent1"/>
                </a:solidFill>
              </a:rPr>
              <a:t>Be </a:t>
            </a:r>
            <a:r>
              <a:rPr lang="en-US" sz="2800" dirty="0">
                <a:solidFill>
                  <a:schemeClr val="accent1"/>
                </a:solidFill>
              </a:rPr>
              <a:t>Pessimistic, not </a:t>
            </a:r>
            <a:r>
              <a:rPr lang="en-US" sz="2800" dirty="0" smtClean="0">
                <a:solidFill>
                  <a:schemeClr val="accent1"/>
                </a:solidFill>
              </a:rPr>
              <a:t>Optimistic</a:t>
            </a:r>
            <a:endParaRPr lang="en-US" sz="2800" dirty="0">
              <a:solidFill>
                <a:schemeClr val="accent1"/>
              </a:solidFill>
            </a:endParaRPr>
          </a:p>
          <a:p>
            <a:pPr marL="576262" indent="-342900"/>
            <a:r>
              <a:rPr lang="en-US" sz="2800" dirty="0">
                <a:solidFill>
                  <a:schemeClr val="accent1"/>
                </a:solidFill>
              </a:rPr>
              <a:t>Realistic </a:t>
            </a:r>
            <a:r>
              <a:rPr lang="en-US" sz="2800" dirty="0" smtClean="0">
                <a:solidFill>
                  <a:schemeClr val="accent1"/>
                </a:solidFill>
              </a:rPr>
              <a:t>RTOs</a:t>
            </a:r>
            <a:endParaRPr lang="en-US" sz="2800" dirty="0">
              <a:solidFill>
                <a:schemeClr val="accent1"/>
              </a:solidFill>
            </a:endParaRPr>
          </a:p>
          <a:p>
            <a:pPr marL="576262" indent="-342900"/>
            <a:r>
              <a:rPr lang="en-US" sz="2800" dirty="0">
                <a:solidFill>
                  <a:schemeClr val="accent1"/>
                </a:solidFill>
              </a:rPr>
              <a:t>A single datacenter does not make a </a:t>
            </a:r>
            <a:r>
              <a:rPr lang="en-US" sz="2800" dirty="0" smtClean="0">
                <a:solidFill>
                  <a:schemeClr val="accent1"/>
                </a:solidFill>
              </a:rPr>
              <a:t>DR plan</a:t>
            </a:r>
            <a:endParaRPr lang="en-US" sz="2800" dirty="0">
              <a:solidFill>
                <a:schemeClr val="accent1"/>
              </a:solidFill>
            </a:endParaRPr>
          </a:p>
          <a:p>
            <a:pPr marL="576262" indent="-342900"/>
            <a:r>
              <a:rPr lang="en-US" sz="2800" dirty="0">
                <a:solidFill>
                  <a:schemeClr val="accent1"/>
                </a:solidFill>
              </a:rPr>
              <a:t>Management </a:t>
            </a:r>
            <a:r>
              <a:rPr lang="en-US" sz="2800" dirty="0" smtClean="0">
                <a:solidFill>
                  <a:schemeClr val="accent1"/>
                </a:solidFill>
              </a:rPr>
              <a:t>Buy-in</a:t>
            </a:r>
            <a:endParaRPr lang="en-US" sz="2800" dirty="0">
              <a:solidFill>
                <a:schemeClr val="accent1"/>
              </a:solidFill>
            </a:endParaRPr>
          </a:p>
          <a:p>
            <a:pPr marL="576262" indent="-342900"/>
            <a:r>
              <a:rPr lang="en-US" sz="2800" dirty="0">
                <a:solidFill>
                  <a:schemeClr val="accent1"/>
                </a:solidFill>
              </a:rPr>
              <a:t>Religiously Test your </a:t>
            </a:r>
            <a:r>
              <a:rPr lang="en-US" sz="2800" dirty="0" smtClean="0">
                <a:solidFill>
                  <a:schemeClr val="accent1"/>
                </a:solidFill>
              </a:rPr>
              <a:t>Plan</a:t>
            </a:r>
            <a:endParaRPr lang="en-US" sz="2800" dirty="0">
              <a:solidFill>
                <a:schemeClr val="accent1"/>
              </a:solidFill>
            </a:endParaRPr>
          </a:p>
          <a:p>
            <a:pPr marL="576262" indent="-342900"/>
            <a:r>
              <a:rPr lang="en-US" sz="2800" dirty="0">
                <a:solidFill>
                  <a:schemeClr val="accent1"/>
                </a:solidFill>
              </a:rPr>
              <a:t>Get Started </a:t>
            </a:r>
            <a:r>
              <a:rPr lang="en-US" sz="2800" b="1" dirty="0">
                <a:solidFill>
                  <a:schemeClr val="accent1"/>
                </a:solidFill>
              </a:rPr>
              <a:t>NOW</a:t>
            </a:r>
            <a:r>
              <a:rPr lang="en-US" sz="2800" dirty="0" smtClean="0">
                <a:solidFill>
                  <a:schemeClr val="accent1"/>
                </a:solidFill>
              </a:rPr>
              <a:t>!</a:t>
            </a:r>
          </a:p>
          <a:p>
            <a:pPr marL="576262" indent="-342900"/>
            <a:endParaRPr lang="en-US" sz="2800" dirty="0" smtClean="0">
              <a:solidFill>
                <a:schemeClr val="accent1"/>
              </a:solidFill>
            </a:endParaRPr>
          </a:p>
          <a:p>
            <a:pPr marL="457200" indent="-223838">
              <a:buFont typeface="Arial" panose="020B0604020202020204" pitchFamily="34" charset="0"/>
              <a:buChar char="•"/>
            </a:pPr>
            <a:endParaRPr lang="en-US" sz="2000" dirty="0">
              <a:solidFill>
                <a:schemeClr val="accent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0779" y="2449124"/>
            <a:ext cx="2362200" cy="2381250"/>
          </a:xfrm>
          <a:prstGeom prst="rect">
            <a:avLst/>
          </a:prstGeom>
        </p:spPr>
      </p:pic>
    </p:spTree>
    <p:extLst>
      <p:ext uri="{BB962C8B-B14F-4D97-AF65-F5344CB8AC3E}">
        <p14:creationId xmlns:p14="http://schemas.microsoft.com/office/powerpoint/2010/main" val="57986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3"/>
          </p:nvPr>
        </p:nvPicPr>
        <p:blipFill>
          <a:blip r:embed="rId2" cstate="email">
            <a:extLst>
              <a:ext uri="{28A0092B-C50C-407E-A947-70E740481C1C}">
                <a14:useLocalDpi xmlns:a14="http://schemas.microsoft.com/office/drawing/2010/main" val="0"/>
              </a:ext>
            </a:extLst>
          </a:blip>
          <a:srcRect/>
          <a:stretch>
            <a:fillRect/>
          </a:stretch>
        </p:blipFill>
        <p:spPr/>
      </p:pic>
      <p:sp>
        <p:nvSpPr>
          <p:cNvPr id="9" name="Title 8"/>
          <p:cNvSpPr>
            <a:spLocks noGrp="1"/>
          </p:cNvSpPr>
          <p:nvPr>
            <p:ph type="title"/>
          </p:nvPr>
        </p:nvSpPr>
        <p:spPr/>
        <p:txBody>
          <a:bodyPr>
            <a:noAutofit/>
          </a:bodyPr>
          <a:lstStyle/>
          <a:p>
            <a:r>
              <a:rPr lang="en-US" sz="3600" b="1" dirty="0" smtClean="0">
                <a:solidFill>
                  <a:schemeClr val="bg1"/>
                </a:solidFill>
              </a:rPr>
              <a:t>Selecting the Right DR Partner</a:t>
            </a:r>
            <a:endParaRPr lang="en-US" sz="4000" b="1" dirty="0">
              <a:solidFill>
                <a:schemeClr val="bg1"/>
              </a:solidFill>
            </a:endParaRPr>
          </a:p>
        </p:txBody>
      </p:sp>
      <p:sp>
        <p:nvSpPr>
          <p:cNvPr id="6" name="Content Placeholder 2"/>
          <p:cNvSpPr>
            <a:spLocks noGrp="1"/>
          </p:cNvSpPr>
          <p:nvPr>
            <p:ph idx="1"/>
          </p:nvPr>
        </p:nvSpPr>
        <p:spPr/>
        <p:txBody>
          <a:bodyPr>
            <a:noAutofit/>
          </a:bodyPr>
          <a:lstStyle/>
          <a:p>
            <a:pPr marL="576262" indent="-342900">
              <a:buFont typeface="Arial" panose="020B0604020202020204" pitchFamily="34" charset="0"/>
              <a:buChar char="•"/>
            </a:pPr>
            <a:r>
              <a:rPr lang="en-US" sz="2000" dirty="0" smtClean="0"/>
              <a:t>Compliance and Security</a:t>
            </a:r>
          </a:p>
          <a:p>
            <a:pPr marL="576262" indent="-342900">
              <a:buFont typeface="Arial" panose="020B0604020202020204" pitchFamily="34" charset="0"/>
              <a:buChar char="•"/>
            </a:pPr>
            <a:r>
              <a:rPr lang="en-US" sz="2000" dirty="0" smtClean="0"/>
              <a:t>Hybrid IT</a:t>
            </a:r>
          </a:p>
          <a:p>
            <a:pPr marL="576262" indent="-342900">
              <a:buFont typeface="Arial" panose="020B0604020202020204" pitchFamily="34" charset="0"/>
              <a:buChar char="•"/>
            </a:pPr>
            <a:r>
              <a:rPr lang="en-US" sz="2000" dirty="0" smtClean="0"/>
              <a:t>Is testing included and will the Partner participate?</a:t>
            </a:r>
          </a:p>
          <a:p>
            <a:pPr marL="576262" indent="-342900">
              <a:buFont typeface="Arial" panose="020B0604020202020204" pitchFamily="34" charset="0"/>
              <a:buChar char="•"/>
            </a:pPr>
            <a:r>
              <a:rPr lang="en-US" sz="2000" dirty="0" smtClean="0"/>
              <a:t>Can you call and talk with someone?</a:t>
            </a:r>
          </a:p>
          <a:p>
            <a:pPr marL="576262" indent="-342900">
              <a:buFont typeface="Arial" panose="020B0604020202020204" pitchFamily="34" charset="0"/>
              <a:buChar char="•"/>
            </a:pPr>
            <a:r>
              <a:rPr lang="en-US" sz="2000" dirty="0" smtClean="0"/>
              <a:t>Is DR a core service offering?</a:t>
            </a:r>
          </a:p>
          <a:p>
            <a:pPr marL="576262" indent="-342900">
              <a:buFont typeface="Arial" panose="020B0604020202020204" pitchFamily="34" charset="0"/>
              <a:buChar char="•"/>
            </a:pPr>
            <a:r>
              <a:rPr lang="en-US" sz="2000" dirty="0" smtClean="0"/>
              <a:t>Examine the Partner’s infrastructure and SLAs</a:t>
            </a:r>
          </a:p>
          <a:p>
            <a:pPr marL="457200" indent="-223838">
              <a:buFont typeface="Arial" panose="020B0604020202020204" pitchFamily="34" charset="0"/>
              <a:buChar char="•"/>
            </a:pPr>
            <a:endParaRPr lang="en-US" sz="1600" dirty="0">
              <a:solidFill>
                <a:schemeClr val="accent1"/>
              </a:solidFill>
            </a:endParaRPr>
          </a:p>
        </p:txBody>
      </p:sp>
    </p:spTree>
    <p:extLst>
      <p:ext uri="{BB962C8B-B14F-4D97-AF65-F5344CB8AC3E}">
        <p14:creationId xmlns:p14="http://schemas.microsoft.com/office/powerpoint/2010/main" val="3026720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Definitions</a:t>
            </a:r>
            <a:endParaRPr lang="en-US" dirty="0"/>
          </a:p>
        </p:txBody>
      </p:sp>
      <p:sp>
        <p:nvSpPr>
          <p:cNvPr id="6" name="Content Placeholder 2"/>
          <p:cNvSpPr>
            <a:spLocks noGrp="1"/>
          </p:cNvSpPr>
          <p:nvPr>
            <p:ph idx="1"/>
          </p:nvPr>
        </p:nvSpPr>
        <p:spPr>
          <a:xfrm>
            <a:off x="146221" y="2126662"/>
            <a:ext cx="9548924" cy="4562237"/>
          </a:xfrm>
        </p:spPr>
        <p:txBody>
          <a:bodyPr>
            <a:noAutofit/>
          </a:bodyPr>
          <a:lstStyle/>
          <a:p>
            <a:pPr marL="690562" indent="-457200">
              <a:buFont typeface="Arial" panose="020B0604020202020204" pitchFamily="34" charset="0"/>
              <a:buChar char="•"/>
            </a:pPr>
            <a:r>
              <a:rPr lang="en-US" sz="2800" dirty="0" smtClean="0">
                <a:solidFill>
                  <a:schemeClr val="accent1"/>
                </a:solidFill>
              </a:rPr>
              <a:t>Business Continuity (BC):</a:t>
            </a:r>
          </a:p>
          <a:p>
            <a:pPr marL="1147762" lvl="1" indent="-457200">
              <a:buFont typeface="Arial" panose="020B0604020202020204" pitchFamily="34" charset="0"/>
              <a:buChar char="•"/>
            </a:pPr>
            <a:r>
              <a:rPr lang="en-US" sz="2000" dirty="0" smtClean="0">
                <a:solidFill>
                  <a:schemeClr val="accent1"/>
                </a:solidFill>
              </a:rPr>
              <a:t>The capability of the organization to continue delivery of products or services at an acceptable predefined level following a disruptive incident. (Source: ISO 22301:2012)</a:t>
            </a:r>
          </a:p>
          <a:p>
            <a:pPr marL="690562" indent="-457200">
              <a:buFont typeface="Arial" panose="020B0604020202020204" pitchFamily="34" charset="0"/>
              <a:buChar char="•"/>
            </a:pPr>
            <a:r>
              <a:rPr lang="en-US" sz="2800" dirty="0" smtClean="0">
                <a:solidFill>
                  <a:schemeClr val="accent1"/>
                </a:solidFill>
              </a:rPr>
              <a:t>Disaster Recovery (DR):</a:t>
            </a:r>
          </a:p>
          <a:p>
            <a:pPr marL="1147762" lvl="1" indent="-457200">
              <a:buFont typeface="Arial" panose="020B0604020202020204" pitchFamily="34" charset="0"/>
              <a:buChar char="•"/>
            </a:pPr>
            <a:r>
              <a:rPr lang="en-US" sz="2000" dirty="0" smtClean="0">
                <a:solidFill>
                  <a:schemeClr val="accent1"/>
                </a:solidFill>
              </a:rPr>
              <a:t>Involves a set of policies and procedures to enable the recovery or continuation of vital technology infrastructure and systems following a natural or human-induced disaster (Source: Wikipedia)</a:t>
            </a:r>
          </a:p>
          <a:p>
            <a:pPr marL="690562" indent="-457200">
              <a:buFont typeface="Arial" panose="020B0604020202020204" pitchFamily="34" charset="0"/>
              <a:buChar char="•"/>
            </a:pPr>
            <a:r>
              <a:rPr lang="en-US" sz="2800" dirty="0" smtClean="0">
                <a:solidFill>
                  <a:schemeClr val="accent1"/>
                </a:solidFill>
              </a:rPr>
              <a:t>“As a Service” (</a:t>
            </a:r>
            <a:r>
              <a:rPr lang="en-US" sz="2800" dirty="0" err="1" smtClean="0">
                <a:solidFill>
                  <a:schemeClr val="accent1"/>
                </a:solidFill>
              </a:rPr>
              <a:t>XaaS</a:t>
            </a:r>
            <a:r>
              <a:rPr lang="en-US" sz="2800" dirty="0" smtClean="0">
                <a:solidFill>
                  <a:schemeClr val="accent1"/>
                </a:solidFill>
              </a:rPr>
              <a:t>):</a:t>
            </a:r>
          </a:p>
          <a:p>
            <a:pPr marL="1147762" lvl="1" indent="-457200">
              <a:buFont typeface="Arial" panose="020B0604020202020204" pitchFamily="34" charset="0"/>
              <a:buChar char="•"/>
            </a:pPr>
            <a:r>
              <a:rPr lang="en-US" sz="2000" dirty="0" smtClean="0">
                <a:solidFill>
                  <a:schemeClr val="accent1"/>
                </a:solidFill>
              </a:rPr>
              <a:t>The as a service we hear about everywhere is simplified by saying that “X” meaning “anything or everything” as a service to mean remotely installed, managed or accessed. Removes the subscriber from </a:t>
            </a:r>
            <a:r>
              <a:rPr lang="en-US" sz="2000" b="1" dirty="0" smtClean="0">
                <a:solidFill>
                  <a:schemeClr val="accent1"/>
                </a:solidFill>
              </a:rPr>
              <a:t>SOME</a:t>
            </a:r>
            <a:r>
              <a:rPr lang="en-US" sz="2000" dirty="0" smtClean="0">
                <a:solidFill>
                  <a:schemeClr val="accent1"/>
                </a:solidFill>
              </a:rPr>
              <a:t> responsibility.</a:t>
            </a:r>
            <a:endParaRPr lang="en-US" sz="1800" dirty="0" smtClean="0">
              <a:solidFill>
                <a:schemeClr val="accent1"/>
              </a:solidFill>
            </a:endParaRPr>
          </a:p>
          <a:p>
            <a:pPr marL="457200" indent="-223838">
              <a:buFont typeface="Arial" panose="020B0604020202020204" pitchFamily="34" charset="0"/>
              <a:buChar char="•"/>
            </a:pPr>
            <a:endParaRPr lang="en-US" sz="2000" dirty="0">
              <a:solidFill>
                <a:schemeClr val="accent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3004" y="2469457"/>
            <a:ext cx="1812382" cy="2365636"/>
          </a:xfrm>
          <a:prstGeom prst="rect">
            <a:avLst/>
          </a:prstGeom>
        </p:spPr>
      </p:pic>
      <p:sp>
        <p:nvSpPr>
          <p:cNvPr id="9" name="Content Placeholder 2"/>
          <p:cNvSpPr txBox="1">
            <a:spLocks/>
          </p:cNvSpPr>
          <p:nvPr/>
        </p:nvSpPr>
        <p:spPr>
          <a:xfrm>
            <a:off x="146221" y="1217119"/>
            <a:ext cx="9701324" cy="8120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5"/>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2"/>
            <a:r>
              <a:rPr lang="en-US" dirty="0" smtClean="0">
                <a:solidFill>
                  <a:schemeClr val="accent1"/>
                </a:solidFill>
              </a:rPr>
              <a:t>With all the </a:t>
            </a:r>
            <a:r>
              <a:rPr lang="en-US" dirty="0" smtClean="0">
                <a:solidFill>
                  <a:schemeClr val="accent1"/>
                </a:solidFill>
              </a:rPr>
              <a:t>acronyms </a:t>
            </a:r>
            <a:r>
              <a:rPr lang="en-US" dirty="0" smtClean="0">
                <a:solidFill>
                  <a:schemeClr val="accent1"/>
                </a:solidFill>
              </a:rPr>
              <a:t>floating around out there. Let’s get to a base understanding of what we are talking about today. </a:t>
            </a:r>
            <a:endParaRPr lang="en-US" sz="1800" dirty="0" smtClean="0">
              <a:solidFill>
                <a:schemeClr val="accent1"/>
              </a:solidFill>
            </a:endParaRPr>
          </a:p>
          <a:p>
            <a:pPr marL="457200" indent="-223838" algn="r">
              <a:buFont typeface="Arial" panose="020B0604020202020204" pitchFamily="34" charset="0"/>
              <a:buChar char="•"/>
            </a:pPr>
            <a:endParaRPr lang="en-US" dirty="0">
              <a:solidFill>
                <a:schemeClr val="accent1"/>
              </a:solidFill>
            </a:endParaRPr>
          </a:p>
        </p:txBody>
      </p:sp>
    </p:spTree>
    <p:extLst>
      <p:ext uri="{BB962C8B-B14F-4D97-AF65-F5344CB8AC3E}">
        <p14:creationId xmlns:p14="http://schemas.microsoft.com/office/powerpoint/2010/main" val="1345513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0"/>
            <a:ext cx="10515600" cy="1325563"/>
          </a:xfrm>
        </p:spPr>
        <p:txBody>
          <a:bodyPr>
            <a:noAutofit/>
          </a:bodyPr>
          <a:lstStyle/>
          <a:p>
            <a:r>
              <a:rPr lang="en-US" sz="3600" b="1" dirty="0" smtClean="0">
                <a:solidFill>
                  <a:schemeClr val="bg1"/>
                </a:solidFill>
              </a:rPr>
              <a:t>Other Things to Consider</a:t>
            </a:r>
            <a:endParaRPr lang="en-US" sz="4000" b="1" dirty="0">
              <a:solidFill>
                <a:schemeClr val="bg1"/>
              </a:solidFill>
            </a:endParaRPr>
          </a:p>
        </p:txBody>
      </p:sp>
      <p:sp>
        <p:nvSpPr>
          <p:cNvPr id="6" name="Content Placeholder 2"/>
          <p:cNvSpPr>
            <a:spLocks noGrp="1"/>
          </p:cNvSpPr>
          <p:nvPr>
            <p:ph idx="1"/>
          </p:nvPr>
        </p:nvSpPr>
        <p:spPr>
          <a:xfrm>
            <a:off x="838200" y="1498659"/>
            <a:ext cx="8022579" cy="5265212"/>
          </a:xfrm>
        </p:spPr>
        <p:txBody>
          <a:bodyPr>
            <a:noAutofit/>
          </a:bodyPr>
          <a:lstStyle/>
          <a:p>
            <a:pPr marL="576262" indent="-342900"/>
            <a:r>
              <a:rPr lang="en-US" sz="2400" dirty="0" smtClean="0">
                <a:solidFill>
                  <a:schemeClr val="accent1"/>
                </a:solidFill>
              </a:rPr>
              <a:t>Encryption of data at-rest</a:t>
            </a:r>
          </a:p>
          <a:p>
            <a:pPr marL="576262" indent="-342900"/>
            <a:r>
              <a:rPr lang="en-US" sz="2400" dirty="0" smtClean="0">
                <a:solidFill>
                  <a:schemeClr val="accent1"/>
                </a:solidFill>
              </a:rPr>
              <a:t>Licensing </a:t>
            </a:r>
            <a:r>
              <a:rPr lang="en-US" sz="2400" dirty="0">
                <a:solidFill>
                  <a:schemeClr val="accent1"/>
                </a:solidFill>
              </a:rPr>
              <a:t>Challenges</a:t>
            </a:r>
          </a:p>
          <a:p>
            <a:pPr marL="919162" lvl="1" indent="-342900"/>
            <a:r>
              <a:rPr lang="en-US" sz="2400" dirty="0">
                <a:solidFill>
                  <a:schemeClr val="accent1"/>
                </a:solidFill>
              </a:rPr>
              <a:t>Virtual vs. Physical Licensing</a:t>
            </a:r>
          </a:p>
          <a:p>
            <a:pPr marL="919162" lvl="1" indent="-342900"/>
            <a:r>
              <a:rPr lang="en-US" sz="2400" dirty="0">
                <a:solidFill>
                  <a:schemeClr val="accent1"/>
                </a:solidFill>
              </a:rPr>
              <a:t>Production License extend to </a:t>
            </a:r>
            <a:r>
              <a:rPr lang="en-US" sz="2400" dirty="0" smtClean="0">
                <a:solidFill>
                  <a:schemeClr val="accent1"/>
                </a:solidFill>
              </a:rPr>
              <a:t>DR environment?</a:t>
            </a:r>
            <a:endParaRPr lang="en-US" sz="2400" dirty="0">
              <a:solidFill>
                <a:schemeClr val="accent1"/>
              </a:solidFill>
            </a:endParaRPr>
          </a:p>
          <a:p>
            <a:pPr marL="919162" lvl="1" indent="-342900"/>
            <a:r>
              <a:rPr lang="en-US" sz="2400" dirty="0">
                <a:solidFill>
                  <a:schemeClr val="accent1"/>
                </a:solidFill>
              </a:rPr>
              <a:t>Can I license on virtual environments?</a:t>
            </a:r>
          </a:p>
          <a:p>
            <a:pPr marL="576262" indent="-342900"/>
            <a:r>
              <a:rPr lang="en-US" sz="2400" dirty="0">
                <a:solidFill>
                  <a:schemeClr val="accent1"/>
                </a:solidFill>
              </a:rPr>
              <a:t>How much bandwidth do </a:t>
            </a:r>
            <a:r>
              <a:rPr lang="en-US" sz="2400" dirty="0" smtClean="0">
                <a:solidFill>
                  <a:schemeClr val="accent1"/>
                </a:solidFill>
              </a:rPr>
              <a:t>you </a:t>
            </a:r>
            <a:r>
              <a:rPr lang="en-US" sz="2400" dirty="0">
                <a:solidFill>
                  <a:schemeClr val="accent1"/>
                </a:solidFill>
              </a:rPr>
              <a:t>need to replicate?</a:t>
            </a:r>
          </a:p>
          <a:p>
            <a:pPr marL="576262" indent="-342900"/>
            <a:r>
              <a:rPr lang="en-US" sz="2400" dirty="0">
                <a:solidFill>
                  <a:schemeClr val="accent1"/>
                </a:solidFill>
              </a:rPr>
              <a:t>How will you handle IP Address changes?</a:t>
            </a:r>
          </a:p>
          <a:p>
            <a:pPr marL="576262" indent="-342900"/>
            <a:r>
              <a:rPr lang="en-US" sz="2400" dirty="0">
                <a:solidFill>
                  <a:schemeClr val="accent1"/>
                </a:solidFill>
              </a:rPr>
              <a:t>Network architecture changes</a:t>
            </a:r>
          </a:p>
          <a:p>
            <a:pPr marL="919162" lvl="1" indent="-342900"/>
            <a:r>
              <a:rPr lang="en-US" sz="2400" dirty="0">
                <a:solidFill>
                  <a:schemeClr val="accent1"/>
                </a:solidFill>
              </a:rPr>
              <a:t>MPLS Circuits</a:t>
            </a:r>
          </a:p>
          <a:p>
            <a:pPr marL="576262" indent="-342900"/>
            <a:r>
              <a:rPr lang="en-US" sz="2400" dirty="0">
                <a:solidFill>
                  <a:schemeClr val="accent1"/>
                </a:solidFill>
              </a:rPr>
              <a:t>Phone System</a:t>
            </a:r>
          </a:p>
          <a:p>
            <a:pPr marL="576262" indent="-342900"/>
            <a:r>
              <a:rPr lang="en-US" sz="2400" dirty="0">
                <a:solidFill>
                  <a:schemeClr val="accent1"/>
                </a:solidFill>
              </a:rPr>
              <a:t>Firewall and Security rule </a:t>
            </a:r>
            <a:r>
              <a:rPr lang="en-US" sz="2400" dirty="0" smtClean="0">
                <a:solidFill>
                  <a:schemeClr val="accent1"/>
                </a:solidFill>
              </a:rPr>
              <a:t>changes</a:t>
            </a:r>
          </a:p>
          <a:p>
            <a:pPr marL="576262" indent="-342900"/>
            <a:r>
              <a:rPr lang="en-US" sz="2400" dirty="0" smtClean="0">
                <a:solidFill>
                  <a:schemeClr val="accent1"/>
                </a:solidFill>
              </a:rPr>
              <a:t>Remote access for users, is it allowed and if so, how?</a:t>
            </a:r>
            <a:endParaRPr lang="en-US" sz="2400" dirty="0">
              <a:solidFill>
                <a:schemeClr val="accent1"/>
              </a:solidFill>
            </a:endParaRPr>
          </a:p>
          <a:p>
            <a:pPr marL="457200" indent="-223838">
              <a:buFont typeface="Arial" panose="020B0604020202020204" pitchFamily="34" charset="0"/>
              <a:buChar char="•"/>
            </a:pPr>
            <a:endParaRPr lang="en-US" sz="2000" dirty="0">
              <a:solidFill>
                <a:schemeClr val="accent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0779" y="3150190"/>
            <a:ext cx="2266950" cy="1962150"/>
          </a:xfrm>
          <a:prstGeom prst="rect">
            <a:avLst/>
          </a:prstGeom>
        </p:spPr>
      </p:pic>
    </p:spTree>
    <p:extLst>
      <p:ext uri="{BB962C8B-B14F-4D97-AF65-F5344CB8AC3E}">
        <p14:creationId xmlns:p14="http://schemas.microsoft.com/office/powerpoint/2010/main" val="19829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19093" y="2158864"/>
            <a:ext cx="11463528" cy="1969383"/>
          </a:xfrm>
        </p:spPr>
        <p:txBody>
          <a:bodyPr>
            <a:noAutofit/>
          </a:bodyPr>
          <a:lstStyle/>
          <a:p>
            <a:pPr marL="233362" indent="0">
              <a:buNone/>
            </a:pPr>
            <a:r>
              <a:rPr lang="en-US" sz="11500" b="1" dirty="0" smtClean="0"/>
              <a:t>Thank You!</a:t>
            </a:r>
          </a:p>
          <a:p>
            <a:pPr marL="576262" indent="-342900"/>
            <a:endParaRPr lang="en-US" sz="11500" dirty="0"/>
          </a:p>
          <a:p>
            <a:pPr marL="576262" indent="-342900"/>
            <a:endParaRPr lang="en-US" sz="11500" dirty="0" smtClean="0"/>
          </a:p>
          <a:p>
            <a:pPr marL="233362"/>
            <a:endParaRPr lang="en-US" sz="6000" dirty="0" smtClean="0"/>
          </a:p>
        </p:txBody>
      </p:sp>
    </p:spTree>
    <p:extLst>
      <p:ext uri="{BB962C8B-B14F-4D97-AF65-F5344CB8AC3E}">
        <p14:creationId xmlns:p14="http://schemas.microsoft.com/office/powerpoint/2010/main" val="3832920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0"/>
            <a:ext cx="10515600" cy="1325563"/>
          </a:xfrm>
        </p:spPr>
        <p:txBody>
          <a:bodyPr>
            <a:noAutofit/>
          </a:bodyPr>
          <a:lstStyle/>
          <a:p>
            <a:r>
              <a:rPr lang="en-US" sz="3600" b="1" dirty="0" smtClean="0">
                <a:solidFill>
                  <a:schemeClr val="bg1"/>
                </a:solidFill>
              </a:rPr>
              <a:t>…But First</a:t>
            </a:r>
            <a:endParaRPr lang="en-US" sz="4000" b="1" dirty="0">
              <a:solidFill>
                <a:schemeClr val="bg1"/>
              </a:solidFill>
            </a:endParaRPr>
          </a:p>
        </p:txBody>
      </p:sp>
      <p:pic>
        <p:nvPicPr>
          <p:cNvPr id="2050" name="Picture 2" descr="Pinocchio's Parado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81436" y="2064702"/>
            <a:ext cx="7356564" cy="37569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9400" y="1531302"/>
            <a:ext cx="4546600" cy="3477875"/>
          </a:xfrm>
          <a:prstGeom prst="rect">
            <a:avLst/>
          </a:prstGeom>
        </p:spPr>
        <p:txBody>
          <a:bodyPr wrap="square">
            <a:spAutoFit/>
          </a:bodyPr>
          <a:lstStyle/>
          <a:p>
            <a:r>
              <a:rPr lang="en-US" sz="4400" dirty="0">
                <a:solidFill>
                  <a:srgbClr val="333333"/>
                </a:solidFill>
                <a:latin typeface="Arial" panose="020B0604020202020204" pitchFamily="34" charset="0"/>
              </a:rPr>
              <a:t>If </a:t>
            </a:r>
            <a:r>
              <a:rPr lang="en-US" sz="4400" dirty="0" smtClean="0">
                <a:solidFill>
                  <a:srgbClr val="333333"/>
                </a:solidFill>
                <a:latin typeface="Arial" panose="020B0604020202020204" pitchFamily="34" charset="0"/>
              </a:rPr>
              <a:t>Pinocchio </a:t>
            </a:r>
            <a:r>
              <a:rPr lang="en-US" sz="4400" dirty="0">
                <a:solidFill>
                  <a:srgbClr val="333333"/>
                </a:solidFill>
                <a:latin typeface="Arial" panose="020B0604020202020204" pitchFamily="34" charset="0"/>
              </a:rPr>
              <a:t>says “My </a:t>
            </a:r>
            <a:r>
              <a:rPr lang="en-US" sz="4400" dirty="0" smtClean="0">
                <a:solidFill>
                  <a:srgbClr val="333333"/>
                </a:solidFill>
                <a:latin typeface="Arial" panose="020B0604020202020204" pitchFamily="34" charset="0"/>
              </a:rPr>
              <a:t>Nose </a:t>
            </a:r>
            <a:r>
              <a:rPr lang="en-US" sz="4400" dirty="0">
                <a:solidFill>
                  <a:srgbClr val="333333"/>
                </a:solidFill>
                <a:latin typeface="Arial" panose="020B0604020202020204" pitchFamily="34" charset="0"/>
              </a:rPr>
              <a:t>Will Grow Now”, it would cause a paradox.</a:t>
            </a:r>
            <a:endParaRPr lang="en-US" sz="4400" dirty="0"/>
          </a:p>
        </p:txBody>
      </p:sp>
    </p:spTree>
    <p:extLst>
      <p:ext uri="{BB962C8B-B14F-4D97-AF65-F5344CB8AC3E}">
        <p14:creationId xmlns:p14="http://schemas.microsoft.com/office/powerpoint/2010/main" val="105914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0"/>
            <a:ext cx="10515600" cy="1325563"/>
          </a:xfrm>
        </p:spPr>
        <p:txBody>
          <a:bodyPr>
            <a:noAutofit/>
          </a:bodyPr>
          <a:lstStyle/>
          <a:p>
            <a:r>
              <a:rPr lang="en-US" sz="3600" b="1" dirty="0" smtClean="0">
                <a:solidFill>
                  <a:schemeClr val="bg1"/>
                </a:solidFill>
              </a:rPr>
              <a:t>Types of Disasters</a:t>
            </a:r>
            <a:endParaRPr lang="en-US" sz="4000" b="1" dirty="0">
              <a:solidFill>
                <a:schemeClr val="bg1"/>
              </a:solidFill>
            </a:endParaRPr>
          </a:p>
        </p:txBody>
      </p:sp>
      <p:sp>
        <p:nvSpPr>
          <p:cNvPr id="3" name="Rectangle 2"/>
          <p:cNvSpPr/>
          <p:nvPr/>
        </p:nvSpPr>
        <p:spPr>
          <a:xfrm>
            <a:off x="1616748" y="3331617"/>
            <a:ext cx="1441420" cy="369332"/>
          </a:xfrm>
          <a:prstGeom prst="rect">
            <a:avLst/>
          </a:prstGeom>
        </p:spPr>
        <p:txBody>
          <a:bodyPr wrap="none">
            <a:spAutoFit/>
          </a:bodyPr>
          <a:lstStyle/>
          <a:p>
            <a:r>
              <a:rPr lang="en-US" dirty="0" smtClean="0">
                <a:solidFill>
                  <a:schemeClr val="accent1"/>
                </a:solidFill>
              </a:rPr>
              <a:t>Operational </a:t>
            </a:r>
            <a:endParaRPr lang="en-US" dirty="0"/>
          </a:p>
        </p:txBody>
      </p:sp>
      <p:sp>
        <p:nvSpPr>
          <p:cNvPr id="7" name="Rectangle 6"/>
          <p:cNvSpPr/>
          <p:nvPr/>
        </p:nvSpPr>
        <p:spPr>
          <a:xfrm>
            <a:off x="4958668" y="3331617"/>
            <a:ext cx="1838965" cy="369332"/>
          </a:xfrm>
          <a:prstGeom prst="rect">
            <a:avLst/>
          </a:prstGeom>
        </p:spPr>
        <p:txBody>
          <a:bodyPr wrap="none">
            <a:spAutoFit/>
          </a:bodyPr>
          <a:lstStyle/>
          <a:p>
            <a:r>
              <a:rPr lang="en-US" dirty="0" smtClean="0">
                <a:solidFill>
                  <a:schemeClr val="accent1"/>
                </a:solidFill>
              </a:rPr>
              <a:t>Natural Disaster</a:t>
            </a:r>
            <a:endParaRPr lang="en-US" dirty="0"/>
          </a:p>
        </p:txBody>
      </p:sp>
      <p:sp>
        <p:nvSpPr>
          <p:cNvPr id="8" name="Rectangle 7"/>
          <p:cNvSpPr/>
          <p:nvPr/>
        </p:nvSpPr>
        <p:spPr>
          <a:xfrm>
            <a:off x="8266060" y="3331617"/>
            <a:ext cx="1505540" cy="369332"/>
          </a:xfrm>
          <a:prstGeom prst="rect">
            <a:avLst/>
          </a:prstGeom>
        </p:spPr>
        <p:txBody>
          <a:bodyPr wrap="none">
            <a:spAutoFit/>
          </a:bodyPr>
          <a:lstStyle/>
          <a:p>
            <a:r>
              <a:rPr lang="en-US" dirty="0" smtClean="0">
                <a:solidFill>
                  <a:schemeClr val="accent1"/>
                </a:solidFill>
              </a:rPr>
              <a:t>Human Error</a:t>
            </a:r>
            <a:endParaRPr lang="en-US" dirty="0"/>
          </a:p>
        </p:txBody>
      </p:sp>
      <p:pic>
        <p:nvPicPr>
          <p:cNvPr id="2050" name="Picture 2" descr="https://pptcrafter.files.wordpress.com/2013/01/gears-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09695" y="1313061"/>
            <a:ext cx="1988814" cy="19739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netatmo.com/wwwimages/ressources/station/anim-anemo/win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2633" y="139394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cdn0.iconfinder.com/data/icons/superuser-web-kit/512/686909-user_people_man_human_head_person-512.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288055" y="1428375"/>
            <a:ext cx="1461173" cy="146117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509695" y="5914706"/>
            <a:ext cx="8386864" cy="584775"/>
          </a:xfrm>
          <a:prstGeom prst="rect">
            <a:avLst/>
          </a:prstGeom>
        </p:spPr>
        <p:txBody>
          <a:bodyPr wrap="square">
            <a:spAutoFit/>
          </a:bodyPr>
          <a:lstStyle/>
          <a:p>
            <a:pPr algn="ctr"/>
            <a:r>
              <a:rPr lang="en-US" sz="3200" dirty="0" smtClean="0">
                <a:solidFill>
                  <a:schemeClr val="accent1"/>
                </a:solidFill>
              </a:rPr>
              <a:t>What disasters are you planning for?</a:t>
            </a:r>
            <a:endParaRPr lang="en-US" sz="3200" dirty="0"/>
          </a:p>
        </p:txBody>
      </p:sp>
      <p:pic>
        <p:nvPicPr>
          <p:cNvPr id="2056" name="Picture 8" descr="https://camo.githubusercontent.com/b76dc5557c7cb56ba35b63e709647c11fecae40e/68747470733a2f2f662e636c6f75642e6769746875622e636f6d2f6173736574732f3130383335382f313735373236302f33626332386264342d363637652d313165332d383837632d3231393533633635303261662e706e6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171010" y="4045202"/>
            <a:ext cx="1414280" cy="141428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cons.iconarchive.com/icons/alecive/flatwoken/512/Apps-Application-Default-icon.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581849" y="4030620"/>
            <a:ext cx="1066322" cy="106632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c1.staticflickr.com/9/8383/8640105927_76b0626d1e.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702389" y="3922204"/>
            <a:ext cx="1355779" cy="135577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802696" y="5227012"/>
            <a:ext cx="1082348" cy="369332"/>
          </a:xfrm>
          <a:prstGeom prst="rect">
            <a:avLst/>
          </a:prstGeom>
        </p:spPr>
        <p:txBody>
          <a:bodyPr wrap="none">
            <a:spAutoFit/>
          </a:bodyPr>
          <a:lstStyle/>
          <a:p>
            <a:r>
              <a:rPr lang="en-US" dirty="0" smtClean="0">
                <a:solidFill>
                  <a:schemeClr val="accent1"/>
                </a:solidFill>
              </a:rPr>
              <a:t>Facilities</a:t>
            </a:r>
            <a:endParaRPr lang="en-US" dirty="0"/>
          </a:p>
        </p:txBody>
      </p:sp>
      <p:sp>
        <p:nvSpPr>
          <p:cNvPr id="21" name="Rectangle 20"/>
          <p:cNvSpPr/>
          <p:nvPr/>
        </p:nvSpPr>
        <p:spPr>
          <a:xfrm>
            <a:off x="5075986" y="5227012"/>
            <a:ext cx="1608133" cy="369332"/>
          </a:xfrm>
          <a:prstGeom prst="rect">
            <a:avLst/>
          </a:prstGeom>
        </p:spPr>
        <p:txBody>
          <a:bodyPr wrap="none">
            <a:spAutoFit/>
          </a:bodyPr>
          <a:lstStyle/>
          <a:p>
            <a:r>
              <a:rPr lang="en-US" dirty="0" smtClean="0">
                <a:solidFill>
                  <a:schemeClr val="accent1"/>
                </a:solidFill>
              </a:rPr>
              <a:t>Infrastructure </a:t>
            </a:r>
            <a:endParaRPr lang="en-US" dirty="0"/>
          </a:p>
        </p:txBody>
      </p:sp>
      <p:sp>
        <p:nvSpPr>
          <p:cNvPr id="22" name="Rectangle 21"/>
          <p:cNvSpPr/>
          <p:nvPr/>
        </p:nvSpPr>
        <p:spPr>
          <a:xfrm>
            <a:off x="8458420" y="5218477"/>
            <a:ext cx="1313180" cy="369332"/>
          </a:xfrm>
          <a:prstGeom prst="rect">
            <a:avLst/>
          </a:prstGeom>
        </p:spPr>
        <p:txBody>
          <a:bodyPr wrap="none">
            <a:spAutoFit/>
          </a:bodyPr>
          <a:lstStyle/>
          <a:p>
            <a:r>
              <a:rPr lang="en-US" dirty="0" smtClean="0">
                <a:solidFill>
                  <a:schemeClr val="accent1"/>
                </a:solidFill>
              </a:rPr>
              <a:t>Application</a:t>
            </a:r>
            <a:endParaRPr lang="en-US" dirty="0"/>
          </a:p>
        </p:txBody>
      </p:sp>
    </p:spTree>
    <p:extLst>
      <p:ext uri="{BB962C8B-B14F-4D97-AF65-F5344CB8AC3E}">
        <p14:creationId xmlns:p14="http://schemas.microsoft.com/office/powerpoint/2010/main" val="224070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0"/>
            <a:ext cx="10515600" cy="1325563"/>
          </a:xfrm>
        </p:spPr>
        <p:txBody>
          <a:bodyPr>
            <a:noAutofit/>
          </a:bodyPr>
          <a:lstStyle/>
          <a:p>
            <a:r>
              <a:rPr lang="en-US" sz="3600" b="1" dirty="0" smtClean="0">
                <a:solidFill>
                  <a:schemeClr val="bg1"/>
                </a:solidFill>
              </a:rPr>
              <a:t>RTO vs. Budget</a:t>
            </a:r>
            <a:endParaRPr lang="en-US" sz="4000" b="1" dirty="0">
              <a:solidFill>
                <a:schemeClr val="bg1"/>
              </a:solidFill>
            </a:endParaRPr>
          </a:p>
        </p:txBody>
      </p:sp>
      <p:pic>
        <p:nvPicPr>
          <p:cNvPr id="16" name="Picture 15" descr="Fig1_DisasterRecovery"/>
          <p:cNvPicPr/>
          <p:nvPr/>
        </p:nvPicPr>
        <p:blipFill rotWithShape="1">
          <a:blip r:embed="rId3" cstate="email">
            <a:extLst>
              <a:ext uri="{28A0092B-C50C-407E-A947-70E740481C1C}">
                <a14:useLocalDpi xmlns:a14="http://schemas.microsoft.com/office/drawing/2010/main" val="0"/>
              </a:ext>
            </a:extLst>
          </a:blip>
          <a:srcRect/>
          <a:stretch/>
        </p:blipFill>
        <p:spPr bwMode="auto">
          <a:xfrm>
            <a:off x="1817040" y="1451171"/>
            <a:ext cx="7966230" cy="5225326"/>
          </a:xfrm>
          <a:prstGeom prst="rect">
            <a:avLst/>
          </a:prstGeom>
          <a:noFill/>
          <a:ln>
            <a:noFill/>
          </a:ln>
        </p:spPr>
      </p:pic>
    </p:spTree>
    <p:extLst>
      <p:ext uri="{BB962C8B-B14F-4D97-AF65-F5344CB8AC3E}">
        <p14:creationId xmlns:p14="http://schemas.microsoft.com/office/powerpoint/2010/main" val="300053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0"/>
            <a:ext cx="10515600" cy="1325563"/>
          </a:xfrm>
        </p:spPr>
        <p:txBody>
          <a:bodyPr>
            <a:noAutofit/>
          </a:bodyPr>
          <a:lstStyle/>
          <a:p>
            <a:r>
              <a:rPr lang="en-US" sz="3600" b="1" dirty="0" smtClean="0">
                <a:solidFill>
                  <a:schemeClr val="bg1"/>
                </a:solidFill>
              </a:rPr>
              <a:t>DR Methodology</a:t>
            </a:r>
            <a:endParaRPr lang="en-US" sz="4000" b="1" dirty="0">
              <a:solidFill>
                <a:schemeClr val="bg1"/>
              </a:solidFill>
            </a:endParaRPr>
          </a:p>
        </p:txBody>
      </p:sp>
      <p:pic>
        <p:nvPicPr>
          <p:cNvPr id="4" name="Picture 2" descr="image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5631" y="1195153"/>
            <a:ext cx="6208386" cy="566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528338" y="1838506"/>
            <a:ext cx="4957293" cy="3628245"/>
          </a:xfrm>
        </p:spPr>
        <p:txBody>
          <a:bodyPr>
            <a:noAutofit/>
          </a:bodyPr>
          <a:lstStyle/>
          <a:p>
            <a:pPr marL="233362" indent="0">
              <a:buNone/>
            </a:pPr>
            <a:r>
              <a:rPr lang="en-US" sz="2800" b="1" dirty="0" smtClean="0">
                <a:solidFill>
                  <a:schemeClr val="accent2"/>
                </a:solidFill>
              </a:rPr>
              <a:t>DR Methodology</a:t>
            </a:r>
          </a:p>
          <a:p>
            <a:pPr marL="576262" indent="-342900"/>
            <a:r>
              <a:rPr lang="en-US" sz="2800" dirty="0" smtClean="0">
                <a:solidFill>
                  <a:schemeClr val="accent1"/>
                </a:solidFill>
              </a:rPr>
              <a:t>Prepare</a:t>
            </a:r>
          </a:p>
          <a:p>
            <a:pPr marL="576262" indent="-342900"/>
            <a:r>
              <a:rPr lang="en-US" sz="2800" dirty="0" smtClean="0">
                <a:solidFill>
                  <a:schemeClr val="accent1"/>
                </a:solidFill>
              </a:rPr>
              <a:t>Plan</a:t>
            </a:r>
          </a:p>
          <a:p>
            <a:pPr marL="576262" indent="-342900"/>
            <a:r>
              <a:rPr lang="en-US" sz="2800" dirty="0" smtClean="0">
                <a:solidFill>
                  <a:schemeClr val="accent1"/>
                </a:solidFill>
              </a:rPr>
              <a:t>Design</a:t>
            </a:r>
          </a:p>
          <a:p>
            <a:pPr marL="576262" indent="-342900"/>
            <a:r>
              <a:rPr lang="en-US" sz="2800" dirty="0" smtClean="0">
                <a:solidFill>
                  <a:schemeClr val="accent1"/>
                </a:solidFill>
              </a:rPr>
              <a:t>Implement</a:t>
            </a:r>
          </a:p>
          <a:p>
            <a:pPr marL="576262" indent="-342900"/>
            <a:r>
              <a:rPr lang="en-US" sz="2800" dirty="0" smtClean="0">
                <a:solidFill>
                  <a:schemeClr val="accent1"/>
                </a:solidFill>
              </a:rPr>
              <a:t>Operate</a:t>
            </a:r>
          </a:p>
          <a:p>
            <a:pPr marL="576262" indent="-342900"/>
            <a:r>
              <a:rPr lang="en-US" sz="2800" dirty="0" smtClean="0">
                <a:solidFill>
                  <a:schemeClr val="accent1"/>
                </a:solidFill>
              </a:rPr>
              <a:t>Optimize</a:t>
            </a:r>
          </a:p>
          <a:p>
            <a:pPr marL="457200" indent="-223838">
              <a:buFont typeface="Arial" panose="020B0604020202020204" pitchFamily="34" charset="0"/>
              <a:buChar char="•"/>
            </a:pPr>
            <a:endParaRPr lang="en-US" sz="2000" dirty="0">
              <a:solidFill>
                <a:schemeClr val="accent1"/>
              </a:solidFill>
            </a:endParaRPr>
          </a:p>
        </p:txBody>
      </p:sp>
    </p:spTree>
    <p:extLst>
      <p:ext uri="{BB962C8B-B14F-4D97-AF65-F5344CB8AC3E}">
        <p14:creationId xmlns:p14="http://schemas.microsoft.com/office/powerpoint/2010/main" val="386972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68268" y="1513211"/>
            <a:ext cx="7100086" cy="4231975"/>
          </a:xfrm>
        </p:spPr>
        <p:txBody>
          <a:bodyPr>
            <a:noAutofit/>
          </a:bodyPr>
          <a:lstStyle/>
          <a:p>
            <a:pPr marL="233362" indent="0">
              <a:buNone/>
            </a:pPr>
            <a:r>
              <a:rPr lang="en-US" sz="4000" b="1" dirty="0" smtClean="0">
                <a:solidFill>
                  <a:schemeClr val="accent2"/>
                </a:solidFill>
              </a:rPr>
              <a:t>Number 1 Rule:</a:t>
            </a:r>
            <a:endParaRPr lang="en-US" sz="4000" b="1" dirty="0">
              <a:solidFill>
                <a:schemeClr val="accent2"/>
              </a:solidFill>
            </a:endParaRPr>
          </a:p>
          <a:p>
            <a:pPr marL="233362" indent="0">
              <a:buNone/>
            </a:pPr>
            <a:endParaRPr lang="en-US" sz="4000" dirty="0">
              <a:solidFill>
                <a:schemeClr val="accent1"/>
              </a:solidFill>
            </a:endParaRPr>
          </a:p>
          <a:p>
            <a:pPr marL="233362" indent="0">
              <a:buNone/>
            </a:pPr>
            <a:r>
              <a:rPr lang="en-US" sz="3200" dirty="0">
                <a:solidFill>
                  <a:schemeClr val="accent1"/>
                </a:solidFill>
              </a:rPr>
              <a:t>The quickest, most efficient method in accomplishing </a:t>
            </a:r>
            <a:r>
              <a:rPr lang="en-US" sz="3200" dirty="0" smtClean="0">
                <a:solidFill>
                  <a:schemeClr val="accent1"/>
                </a:solidFill>
              </a:rPr>
              <a:t>EPIC </a:t>
            </a:r>
            <a:r>
              <a:rPr lang="en-US" sz="3200" dirty="0">
                <a:solidFill>
                  <a:schemeClr val="accent1"/>
                </a:solidFill>
              </a:rPr>
              <a:t>failure with your </a:t>
            </a:r>
            <a:r>
              <a:rPr lang="en-US" sz="3200" dirty="0" smtClean="0">
                <a:solidFill>
                  <a:schemeClr val="accent1"/>
                </a:solidFill>
              </a:rPr>
              <a:t>DR </a:t>
            </a:r>
            <a:r>
              <a:rPr lang="en-US" sz="3200" dirty="0">
                <a:solidFill>
                  <a:schemeClr val="accent1"/>
                </a:solidFill>
              </a:rPr>
              <a:t>plan is to lack any top management </a:t>
            </a:r>
            <a:r>
              <a:rPr lang="en-US" sz="3200" dirty="0" smtClean="0">
                <a:solidFill>
                  <a:schemeClr val="accent1"/>
                </a:solidFill>
              </a:rPr>
              <a:t>support.</a:t>
            </a:r>
            <a:endParaRPr lang="en-US" sz="3200" dirty="0">
              <a:solidFill>
                <a:schemeClr val="accent1"/>
              </a:solidFill>
            </a:endParaRPr>
          </a:p>
          <a:p>
            <a:pPr marL="233362"/>
            <a:endParaRPr lang="en-US" sz="1800" dirty="0" smtClean="0">
              <a:solidFill>
                <a:schemeClr val="accent1"/>
              </a:solidFill>
            </a:endParaRPr>
          </a:p>
          <a:p>
            <a:pPr marL="457200" indent="-223838">
              <a:buFont typeface="Arial" panose="020B0604020202020204" pitchFamily="34" charset="0"/>
              <a:buChar char="•"/>
            </a:pPr>
            <a:endParaRPr lang="en-US" sz="2000" dirty="0">
              <a:solidFill>
                <a:schemeClr val="accent1"/>
              </a:solidFill>
            </a:endParaRPr>
          </a:p>
        </p:txBody>
      </p:sp>
      <p:sp>
        <p:nvSpPr>
          <p:cNvPr id="4" name="Title 8"/>
          <p:cNvSpPr>
            <a:spLocks noGrp="1"/>
          </p:cNvSpPr>
          <p:nvPr>
            <p:ph type="title"/>
          </p:nvPr>
        </p:nvSpPr>
        <p:spPr>
          <a:xfrm>
            <a:off x="838200" y="0"/>
            <a:ext cx="10515600" cy="1325563"/>
          </a:xfrm>
        </p:spPr>
        <p:txBody>
          <a:bodyPr>
            <a:noAutofit/>
          </a:bodyPr>
          <a:lstStyle/>
          <a:p>
            <a:r>
              <a:rPr lang="en-US" sz="4000" b="1" dirty="0" smtClean="0">
                <a:solidFill>
                  <a:schemeClr val="bg1"/>
                </a:solidFill>
              </a:rPr>
              <a:t>BC/DR is a Business Decision</a:t>
            </a:r>
            <a:endParaRPr lang="en-US" sz="4000" b="1"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7245" y="2504974"/>
            <a:ext cx="2266950" cy="1828800"/>
          </a:xfrm>
          <a:prstGeom prst="rect">
            <a:avLst/>
          </a:prstGeom>
        </p:spPr>
      </p:pic>
    </p:spTree>
    <p:extLst>
      <p:ext uri="{BB962C8B-B14F-4D97-AF65-F5344CB8AC3E}">
        <p14:creationId xmlns:p14="http://schemas.microsoft.com/office/powerpoint/2010/main" val="422969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0"/>
            <a:ext cx="10515600" cy="1325563"/>
          </a:xfrm>
        </p:spPr>
        <p:txBody>
          <a:bodyPr>
            <a:noAutofit/>
          </a:bodyPr>
          <a:lstStyle/>
          <a:p>
            <a:r>
              <a:rPr lang="en-US" sz="3600" b="1" dirty="0" smtClean="0">
                <a:solidFill>
                  <a:schemeClr val="bg1"/>
                </a:solidFill>
              </a:rPr>
              <a:t>Identify Critical DR Needs</a:t>
            </a:r>
            <a:endParaRPr lang="en-US" sz="4000" b="1" dirty="0">
              <a:solidFill>
                <a:schemeClr val="bg1"/>
              </a:solidFill>
            </a:endParaRPr>
          </a:p>
        </p:txBody>
      </p:sp>
      <p:sp>
        <p:nvSpPr>
          <p:cNvPr id="6" name="Content Placeholder 2"/>
          <p:cNvSpPr>
            <a:spLocks noGrp="1"/>
          </p:cNvSpPr>
          <p:nvPr>
            <p:ph idx="1"/>
          </p:nvPr>
        </p:nvSpPr>
        <p:spPr>
          <a:xfrm>
            <a:off x="838200" y="1825627"/>
            <a:ext cx="8022579" cy="3628245"/>
          </a:xfrm>
        </p:spPr>
        <p:txBody>
          <a:bodyPr>
            <a:noAutofit/>
          </a:bodyPr>
          <a:lstStyle/>
          <a:p>
            <a:pPr marL="576262" indent="-342900"/>
            <a:r>
              <a:rPr lang="en-US" sz="2800" dirty="0" smtClean="0">
                <a:solidFill>
                  <a:schemeClr val="accent1"/>
                </a:solidFill>
              </a:rPr>
              <a:t>Do you have the time and expertise to identify your DR needs?</a:t>
            </a:r>
          </a:p>
          <a:p>
            <a:pPr marL="576262" indent="-342900"/>
            <a:r>
              <a:rPr lang="en-US" sz="2800" dirty="0" smtClean="0">
                <a:solidFill>
                  <a:schemeClr val="accent1"/>
                </a:solidFill>
              </a:rPr>
              <a:t>Start with a Business Impact Analysis (BIA)</a:t>
            </a:r>
          </a:p>
          <a:p>
            <a:pPr marL="576262" indent="-342900"/>
            <a:r>
              <a:rPr lang="en-US" sz="2800" dirty="0" smtClean="0">
                <a:solidFill>
                  <a:schemeClr val="accent1"/>
                </a:solidFill>
              </a:rPr>
              <a:t>What are your most Critical Applications?</a:t>
            </a:r>
          </a:p>
          <a:p>
            <a:pPr marL="576262" indent="-342900"/>
            <a:r>
              <a:rPr lang="en-US" sz="2800" dirty="0" smtClean="0">
                <a:solidFill>
                  <a:schemeClr val="accent1"/>
                </a:solidFill>
              </a:rPr>
              <a:t>Ask the Business Unit Owners?</a:t>
            </a:r>
          </a:p>
          <a:p>
            <a:pPr marL="576262" indent="-342900"/>
            <a:r>
              <a:rPr lang="en-US" sz="2800" dirty="0" smtClean="0">
                <a:solidFill>
                  <a:schemeClr val="accent1"/>
                </a:solidFill>
              </a:rPr>
              <a:t>How do you differentiate between what is critical to one person and what is critical to the business?</a:t>
            </a:r>
          </a:p>
          <a:p>
            <a:pPr marL="576262" indent="-342900"/>
            <a:endParaRPr lang="en-US" sz="2800" dirty="0" smtClean="0">
              <a:solidFill>
                <a:schemeClr val="accent1"/>
              </a:solidFill>
            </a:endParaRPr>
          </a:p>
          <a:p>
            <a:pPr marL="233362"/>
            <a:endParaRPr lang="en-US" sz="1800" dirty="0" smtClean="0">
              <a:solidFill>
                <a:schemeClr val="accent1"/>
              </a:solidFill>
            </a:endParaRPr>
          </a:p>
          <a:p>
            <a:pPr marL="457200" indent="-223838">
              <a:buFont typeface="Arial" panose="020B0604020202020204" pitchFamily="34" charset="0"/>
              <a:buChar char="•"/>
            </a:pPr>
            <a:endParaRPr lang="en-US" sz="2000" dirty="0">
              <a:solidFill>
                <a:schemeClr val="accent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0779" y="2527133"/>
            <a:ext cx="2381250" cy="2381250"/>
          </a:xfrm>
          <a:prstGeom prst="rect">
            <a:avLst/>
          </a:prstGeom>
        </p:spPr>
      </p:pic>
    </p:spTree>
    <p:extLst>
      <p:ext uri="{BB962C8B-B14F-4D97-AF65-F5344CB8AC3E}">
        <p14:creationId xmlns:p14="http://schemas.microsoft.com/office/powerpoint/2010/main" val="12379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he Case for Object Storage&amp;quot;&quot;/&gt;&lt;property id=&quot;20307&quot; value=&quot;595&quot;/&gt;&lt;/object&gt;&lt;object type=&quot;3&quot; unique_id=&quot;10005&quot;&gt;&lt;property id=&quot;20148&quot; value=&quot;5&quot;/&gt;&lt;property id=&quot;20300&quot; value=&quot;Slide 2 - &amp;quot;Subject Matter Experts for today’s webinar&amp;quot;&quot;/&gt;&lt;property id=&quot;20307&quot; value=&quot;804&quot;/&gt;&lt;/object&gt;&lt;object type=&quot;3&quot; unique_id=&quot;10006&quot;&gt;&lt;property id=&quot;20148&quot; value=&quot;5&quot;/&gt;&lt;property id=&quot;20300&quot; value=&quot;Slide 3&quot;/&gt;&lt;property id=&quot;20307&quot; value=&quot;806&quot;/&gt;&lt;/object&gt;&lt;object type=&quot;3&quot; unique_id=&quot;10008&quot;&gt;&lt;property id=&quot;20148&quot; value=&quot;5&quot;/&gt;&lt;property id=&quot;20300&quot; value=&quot;Slide 4 - &amp;quot;Facing the Data Mountain&amp;quot;&quot;/&gt;&lt;property id=&quot;20307&quot; value=&quot;765&quot;/&gt;&lt;/object&gt;&lt;object type=&quot;3&quot; unique_id=&quot;10009&quot;&gt;&lt;property id=&quot;20148&quot; value=&quot;5&quot;/&gt;&lt;property id=&quot;20300&quot; value=&quot;Slide 5 - &amp;quot;Data growth is inevitable and unstoppable&amp;quot;&quot;/&gt;&lt;property id=&quot;20307&quot; value=&quot;818&quot;/&gt;&lt;/object&gt;&lt;object type=&quot;3&quot; unique_id=&quot;10010&quot;&gt;&lt;property id=&quot;20148&quot; value=&quot;5&quot;/&gt;&lt;property id=&quot;20300&quot; value=&quot;Slide 6 - &amp;quot;Recent research confirms data growing pains&amp;quot;&quot;/&gt;&lt;property id=&quot;20307&quot; value=&quot;816&quot;/&gt;&lt;/object&gt;&lt;object type=&quot;3&quot; unique_id=&quot;10011&quot;&gt;&lt;property id=&quot;20148&quot; value=&quot;5&quot;/&gt;&lt;property id=&quot;20300&quot; value=&quot;Slide 7 - &amp;quot;Recent research confirms source of data growth&amp;quot;&quot;/&gt;&lt;property id=&quot;20307&quot; value=&quot;817&quot;/&gt;&lt;/object&gt;&lt;object type=&quot;3&quot; unique_id=&quot;10012&quot;&gt;&lt;property id=&quot;20148&quot; value=&quot;5&quot;/&gt;&lt;property id=&quot;20300&quot; value=&quot;Slide 8 - &amp;quot;Efficient utilization of digital assets is critical, yet many hands leads to ineffective data management&amp;quot;&quot;/&gt;&lt;property id=&quot;20307&quot; value=&quot;815&quot;/&gt;&lt;/object&gt;&lt;object type=&quot;3&quot; unique_id=&quot;10013&quot;&gt;&lt;property id=&quot;20148&quot; value=&quot;5&quot;/&gt;&lt;property id=&quot;20300&quot; value=&quot;Slide 9 - &amp;quot;Why Object Storage?&amp;quot;&quot;/&gt;&lt;property id=&quot;20307&quot; value=&quot;773&quot;/&gt;&lt;/object&gt;&lt;object type=&quot;3&quot; unique_id=&quot;10014&quot;&gt;&lt;property id=&quot;20148&quot; value=&quot;5&quot;/&gt;&lt;property id=&quot;20300&quot; value=&quot;Slide 10 - &amp;quot;What is Object Storage?&amp;quot;&quot;/&gt;&lt;property id=&quot;20307&quot; value=&quot;760&quot;/&gt;&lt;/object&gt;&lt;object type=&quot;3&quot; unique_id=&quot;10015&quot;&gt;&lt;property id=&quot;20148&quot; value=&quot;5&quot;/&gt;&lt;property id=&quot;20300&quot; value=&quot;Slide 11&quot;/&gt;&lt;property id=&quot;20307&quot; value=&quot;761&quot;/&gt;&lt;/object&gt;&lt;object type=&quot;3&quot; unique_id=&quot;10017&quot;&gt;&lt;property id=&quot;20148&quot; value=&quot;5&quot;/&gt;&lt;property id=&quot;20300&quot; value=&quot;Slide 12 - &amp;quot;What does Object Storage look like?&amp;quot;&quot;/&gt;&lt;property id=&quot;20307&quot; value=&quot;724&quot;/&gt;&lt;/object&gt;&lt;object type=&quot;3&quot; unique_id=&quot;10018&quot;&gt;&lt;property id=&quot;20148&quot; value=&quot;5&quot;/&gt;&lt;property id=&quot;20300&quot; value=&quot;Slide 13 - &amp;quot;Unstructured Data is best for Object Storage&amp;quot;&quot;/&gt;&lt;property id=&quot;20307&quot; value=&quot;750&quot;/&gt;&lt;/object&gt;&lt;object type=&quot;3&quot; unique_id=&quot;10019&quot;&gt;&lt;property id=&quot;20148&quot; value=&quot;5&quot;/&gt;&lt;property id=&quot;20300&quot; value=&quot;Slide 14 - &amp;quot;What is being done with Object Storage?&amp;quot;&quot;/&gt;&lt;property id=&quot;20307&quot; value=&quot;798&quot;/&gt;&lt;/object&gt;&lt;object type=&quot;3&quot; unique_id=&quot;10020&quot;&gt;&lt;property id=&quot;20148&quot; value=&quot;5&quot;/&gt;&lt;property id=&quot;20300&quot; value=&quot;Slide 17 - &amp;quot;Available in minutes with online ordering&amp;quot;&quot;/&gt;&lt;property id=&quot;20307&quot; value=&quot;681&quot;/&gt;&lt;/object&gt;&lt;object type=&quot;3&quot; unique_id=&quot;10021&quot;&gt;&lt;property id=&quot;20148&quot; value=&quot;5&quot;/&gt;&lt;property id=&quot;20300&quot; value=&quot;Slide 16&quot;/&gt;&lt;property id=&quot;20307&quot; value=&quot;770&quot;/&gt;&lt;/object&gt;&lt;object type=&quot;3&quot; unique_id=&quot;10022&quot;&gt;&lt;property id=&quot;20148&quot; value=&quot;5&quot;/&gt;&lt;property id=&quot;20300&quot; value=&quot;Slide 18 - &amp;quot;Object Storage pricing is simple&amp;quot;&quot;/&gt;&lt;property id=&quot;20307&quot; value=&quot;820&quot;/&gt;&lt;/object&gt;&lt;object type=&quot;3&quot; unique_id=&quot;10023&quot;&gt;&lt;property id=&quot;20148&quot; value=&quot;5&quot;/&gt;&lt;property id=&quot;20300&quot; value=&quot;Slide 15 - &amp;quot;Why Peak 10 for Object Storage?&amp;quot;&quot;/&gt;&lt;property id=&quot;20307&quot; value=&quot;774&quot;/&gt;&lt;/object&gt;&lt;object type=&quot;3&quot; unique_id=&quot;10024&quot;&gt;&lt;property id=&quot;20148&quot; value=&quot;5&quot;/&gt;&lt;property id=&quot;20300&quot; value=&quot;Slide 21 - &amp;quot;Is this your data?&amp;quot;&quot;/&gt;&lt;property id=&quot;20307&quot; value=&quot;629&quot;/&gt;&lt;/object&gt;&lt;object type=&quot;3&quot; unique_id=&quot;10025&quot;&gt;&lt;property id=&quot;20148&quot; value=&quot;5&quot;/&gt;&lt;property id=&quot;20300&quot; value=&quot;Slide 22 - &amp;quot;What is Peak 10 doing?&amp;quot;&quot;/&gt;&lt;property id=&quot;20307&quot; value=&quot;789&quot;/&gt;&lt;/object&gt;&lt;object type=&quot;3&quot; unique_id=&quot;10026&quot;&gt;&lt;property id=&quot;20148&quot; value=&quot;5&quot;/&gt;&lt;property id=&quot;20300&quot; value=&quot;Slide 19 - &amp;quot;Peak 10 has simplified billing vs. AWS&amp;quot;&quot;/&gt;&lt;property id=&quot;20307&quot; value=&quot;796&quot;/&gt;&lt;/object&gt;&lt;object type=&quot;3&quot; unique_id=&quot;10027&quot;&gt;&lt;property id=&quot;20148&quot; value=&quot;5&quot;/&gt;&lt;property id=&quot;20300&quot; value=&quot;Slide 20 - &amp;quot;Accessing your data costs less at Peak 10&amp;quot;&quot;/&gt;&lt;property id=&quot;20307&quot; value=&quot;795&quot;/&gt;&lt;/object&gt;&lt;object type=&quot;3&quot; unique_id=&quot;10028&quot;&gt;&lt;property id=&quot;20148&quot; value=&quot;5&quot;/&gt;&lt;property id=&quot;20300&quot; value=&quot;Slide 23 - &amp;quot;Geo-Diverse Configuration&amp;quot;&quot;/&gt;&lt;property id=&quot;20307&quot; value=&quot;797&quot;/&gt;&lt;/object&gt;&lt;object type=&quot;3&quot; unique_id=&quot;10029&quot;&gt;&lt;property id=&quot;20148&quot; value=&quot;5&quot;/&gt;&lt;property id=&quot;20300&quot; value=&quot;Slide 24 - &amp;quot;All Object Storage is NOT equal&amp;quot;&quot;/&gt;&lt;property id=&quot;20307&quot; value=&quot;771&quot;/&gt;&lt;/object&gt;&lt;object type=&quot;3&quot; unique_id=&quot;10030&quot;&gt;&lt;property id=&quot;20148&quot; value=&quot;5&quot;/&gt;&lt;property id=&quot;20300&quot; value=&quot;Slide 25 - &amp;quot;Single Zone vs. Geo-Diverse Configuration&amp;quot;&quot;/&gt;&lt;property id=&quot;20307&quot; value=&quot;802&quot;/&gt;&lt;/object&gt;&lt;object type=&quot;3&quot; unique_id=&quot;10031&quot;&gt;&lt;property id=&quot;20148&quot; value=&quot;5&quot;/&gt;&lt;property id=&quot;20300&quot; value=&quot;Slide 27 - &amp;quot;Why Object Storage at Peak 10?&amp;quot;&quot;/&gt;&lt;property id=&quot;20307&quot; value=&quot;756&quot;/&gt;&lt;/object&gt;&lt;object type=&quot;3&quot; unique_id=&quot;10032&quot;&gt;&lt;property id=&quot;20148&quot; value=&quot;5&quot;/&gt;&lt;property id=&quot;20300&quot; value=&quot;Slide 28 - &amp;quot;How will Object Storage help me overcome the data mountain?&amp;quot;&quot;/&gt;&lt;property id=&quot;20307&quot; value=&quot;779&quot;/&gt;&lt;/object&gt;&lt;object type=&quot;3&quot; unique_id=&quot;10033&quot;&gt;&lt;property id=&quot;20148&quot; value=&quot;5&quot;/&gt;&lt;property id=&quot;20300&quot; value=&quot;Slide 29 - &amp;quot;Q &amp;amp; A&amp;quot;&quot;/&gt;&lt;property id=&quot;20307&quot; value=&quot;592&quot;/&gt;&lt;/object&gt;&lt;object type=&quot;3&quot; unique_id=&quot;10066&quot;&gt;&lt;property id=&quot;20148&quot; value=&quot;5&quot;/&gt;&lt;property id=&quot;20300&quot; value=&quot;Slide 26 - &amp;quot;Service Level Agreements&amp;quot;&quot;/&gt;&lt;property id=&quot;20307&quot; value=&quot;82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signed Header Sub slides">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FlysheetAndBody">
  <a:themeElements>
    <a:clrScheme name="Custom 83">
      <a:dk1>
        <a:srgbClr val="000000"/>
      </a:dk1>
      <a:lt1>
        <a:srgbClr val="FFFFFF"/>
      </a:lt1>
      <a:dk2>
        <a:srgbClr val="245D8A"/>
      </a:dk2>
      <a:lt2>
        <a:srgbClr val="C8C1BC"/>
      </a:lt2>
      <a:accent1>
        <a:srgbClr val="12527D"/>
      </a:accent1>
      <a:accent2>
        <a:srgbClr val="FF6719"/>
      </a:accent2>
      <a:accent3>
        <a:srgbClr val="C1D4E2"/>
      </a:accent3>
      <a:accent4>
        <a:srgbClr val="89C360"/>
      </a:accent4>
      <a:accent5>
        <a:srgbClr val="2E495C"/>
      </a:accent5>
      <a:accent6>
        <a:srgbClr val="C00000"/>
      </a:accent6>
      <a:hlink>
        <a:srgbClr val="B0B0B0"/>
      </a:hlink>
      <a:folHlink>
        <a:srgbClr val="E6EFF6"/>
      </a:folHlink>
    </a:clrScheme>
    <a:fontScheme name="FlysheetAndBody">
      <a:majorFont>
        <a:latin typeface="Credit Suisse Type Roman"/>
        <a:ea typeface=""/>
        <a:cs typeface=""/>
      </a:majorFont>
      <a:minorFont>
        <a:latin typeface="Credit Suisse Type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redit Suisse Type Roman"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redit Suisse Type Roman" pitchFamily="34" charset="0"/>
          </a:defRPr>
        </a:defPPr>
      </a:lstStyle>
    </a:lnDef>
  </a:objectDefaults>
  <a:extraClrSchemeLst>
    <a:extraClrScheme>
      <a:clrScheme name="FlysheetAndBody 1">
        <a:dk1>
          <a:srgbClr val="000000"/>
        </a:dk1>
        <a:lt1>
          <a:srgbClr val="FFFFFF"/>
        </a:lt1>
        <a:dk2>
          <a:srgbClr val="7898B3"/>
        </a:dk2>
        <a:lt2>
          <a:srgbClr val="C8C1BC"/>
        </a:lt2>
        <a:accent1>
          <a:srgbClr val="255B89"/>
        </a:accent1>
        <a:accent2>
          <a:srgbClr val="91867E"/>
        </a:accent2>
        <a:accent3>
          <a:srgbClr val="FFFFFF"/>
        </a:accent3>
        <a:accent4>
          <a:srgbClr val="000000"/>
        </a:accent4>
        <a:accent5>
          <a:srgbClr val="ACB5C4"/>
        </a:accent5>
        <a:accent6>
          <a:srgbClr val="837972"/>
        </a:accent6>
        <a:hlink>
          <a:srgbClr val="9D0E2D"/>
        </a:hlink>
        <a:folHlink>
          <a:srgbClr val="6CCBED"/>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Designed Header Sub slides">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itle Slide">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Small Callouts">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Platform Sub Slides">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_Platform Sub Slides">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_Peak 10 Platform Dividers">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Custom Design">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4_Designed Header Sub slides">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0_Office Theme">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signed Header Sub slides">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5_Designed Header Sub slides">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_Custom Design">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8_Office Theme">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3_Platform Sub Slides">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6_Designed Header Sub slides">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7_Designed Header Sub slides">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4_Platform Sub Slides">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11_Office Theme">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8_Platform Sub Slides">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1_Sub Slides">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latform Sub Slides">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1_Designed Header Sub slides">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Generic Title Slides">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10_Platform Sub Slides">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mall Callouts">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ivider Slides">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ub Slides">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Office Theme">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Small Callout Slides">
  <a:themeElements>
    <a:clrScheme name="P10 - New Branding">
      <a:dk1>
        <a:srgbClr val="3B5985"/>
      </a:dk1>
      <a:lt1>
        <a:sysClr val="window" lastClr="FFFFFF"/>
      </a:lt1>
      <a:dk2>
        <a:srgbClr val="3B5985"/>
      </a:dk2>
      <a:lt2>
        <a:srgbClr val="FFFFFF"/>
      </a:lt2>
      <a:accent1>
        <a:srgbClr val="3B5985"/>
      </a:accent1>
      <a:accent2>
        <a:srgbClr val="6CBDC4"/>
      </a:accent2>
      <a:accent3>
        <a:srgbClr val="E73225"/>
      </a:accent3>
      <a:accent4>
        <a:srgbClr val="EEB04D"/>
      </a:accent4>
      <a:accent5>
        <a:srgbClr val="474644"/>
      </a:accent5>
      <a:accent6>
        <a:srgbClr val="DBD3BC"/>
      </a:accent6>
      <a:hlink>
        <a:srgbClr val="EEB04D"/>
      </a:hlink>
      <a:folHlink>
        <a:srgbClr val="EEB04D"/>
      </a:folHlink>
    </a:clrScheme>
    <a:fontScheme name="Peak 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4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FlysheetAndBody">
  <a:themeElements>
    <a:clrScheme name="Custom 83">
      <a:dk1>
        <a:srgbClr val="000000"/>
      </a:dk1>
      <a:lt1>
        <a:srgbClr val="FFFFFF"/>
      </a:lt1>
      <a:dk2>
        <a:srgbClr val="245D8A"/>
      </a:dk2>
      <a:lt2>
        <a:srgbClr val="C8C1BC"/>
      </a:lt2>
      <a:accent1>
        <a:srgbClr val="12527D"/>
      </a:accent1>
      <a:accent2>
        <a:srgbClr val="FF6719"/>
      </a:accent2>
      <a:accent3>
        <a:srgbClr val="C1D4E2"/>
      </a:accent3>
      <a:accent4>
        <a:srgbClr val="89C360"/>
      </a:accent4>
      <a:accent5>
        <a:srgbClr val="2E495C"/>
      </a:accent5>
      <a:accent6>
        <a:srgbClr val="C00000"/>
      </a:accent6>
      <a:hlink>
        <a:srgbClr val="B0B0B0"/>
      </a:hlink>
      <a:folHlink>
        <a:srgbClr val="E6EFF6"/>
      </a:folHlink>
    </a:clrScheme>
    <a:fontScheme name="FlysheetAndBody">
      <a:majorFont>
        <a:latin typeface="Credit Suisse Type Roman"/>
        <a:ea typeface=""/>
        <a:cs typeface=""/>
      </a:majorFont>
      <a:minorFont>
        <a:latin typeface="Credit Suisse Type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redit Suisse Type Roman"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redit Suisse Type Roman" pitchFamily="34" charset="0"/>
          </a:defRPr>
        </a:defPPr>
      </a:lstStyle>
    </a:lnDef>
  </a:objectDefaults>
  <a:extraClrSchemeLst>
    <a:extraClrScheme>
      <a:clrScheme name="FlysheetAndBody 1">
        <a:dk1>
          <a:srgbClr val="000000"/>
        </a:dk1>
        <a:lt1>
          <a:srgbClr val="FFFFFF"/>
        </a:lt1>
        <a:dk2>
          <a:srgbClr val="7898B3"/>
        </a:dk2>
        <a:lt2>
          <a:srgbClr val="C8C1BC"/>
        </a:lt2>
        <a:accent1>
          <a:srgbClr val="255B89"/>
        </a:accent1>
        <a:accent2>
          <a:srgbClr val="91867E"/>
        </a:accent2>
        <a:accent3>
          <a:srgbClr val="FFFFFF"/>
        </a:accent3>
        <a:accent4>
          <a:srgbClr val="000000"/>
        </a:accent4>
        <a:accent5>
          <a:srgbClr val="ACB5C4"/>
        </a:accent5>
        <a:accent6>
          <a:srgbClr val="837972"/>
        </a:accent6>
        <a:hlink>
          <a:srgbClr val="9D0E2D"/>
        </a:hlink>
        <a:folHlink>
          <a:srgbClr val="6CCBED"/>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C7F6FBBBC7364382C336668348F751" ma:contentTypeVersion="2" ma:contentTypeDescription="Create a new document." ma:contentTypeScope="" ma:versionID="3cd80fcf219c75d2d128b946ef5652e9">
  <xsd:schema xmlns:xsd="http://www.w3.org/2001/XMLSchema" xmlns:xs="http://www.w3.org/2001/XMLSchema" xmlns:p="http://schemas.microsoft.com/office/2006/metadata/properties" xmlns:ns2="0c332d29-6535-4e55-b791-93fe85020eae" targetNamespace="http://schemas.microsoft.com/office/2006/metadata/properties" ma:root="true" ma:fieldsID="a8d10745dc6d657a004a44bab3dc350a" ns2:_="">
    <xsd:import namespace="0c332d29-6535-4e55-b791-93fe85020ea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332d29-6535-4e55-b791-93fe85020ea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p:properties xmlns:p="http://schemas.microsoft.com/office/2006/metadata/properties" xmlns:xsi="http://www.w3.org/2001/XMLSchema-instance" xmlns:pc="http://schemas.microsoft.com/office/infopath/2007/PartnerControls">
  <documentManagement>
    <_dlc_DocId xmlns="0c332d29-6535-4e55-b791-93fe85020eae">THXZD7W4FPHW-1-238</_dlc_DocId>
    <_dlc_DocIdUrl xmlns="0c332d29-6535-4e55-b791-93fe85020eae">
      <Url>http://intranet2/sites/SalesTools/_layouts/15/DocIdRedir.aspx?ID=THXZD7W4FPHW-1-238</Url>
      <Description>THXZD7W4FPHW-1-238</Description>
    </_dlc_DocIdUrl>
  </documentManagement>
</p:properties>
</file>

<file path=customXml/itemProps1.xml><?xml version="1.0" encoding="utf-8"?>
<ds:datastoreItem xmlns:ds="http://schemas.openxmlformats.org/officeDocument/2006/customXml" ds:itemID="{F82AF5E8-6EEA-419F-97A8-A57B6F32503A}">
  <ds:schemaRefs>
    <ds:schemaRef ds:uri="http://schemas.microsoft.com/sharepoint/v3/contenttype/forms"/>
  </ds:schemaRefs>
</ds:datastoreItem>
</file>

<file path=customXml/itemProps2.xml><?xml version="1.0" encoding="utf-8"?>
<ds:datastoreItem xmlns:ds="http://schemas.openxmlformats.org/officeDocument/2006/customXml" ds:itemID="{DDA7255C-24A9-4C29-9B1D-FC107CD25D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332d29-6535-4e55-b791-93fe85020e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1FED40-B0C6-4612-80E2-3B3D069EB591}">
  <ds:schemaRefs>
    <ds:schemaRef ds:uri="http://schemas.microsoft.com/sharepoint/events"/>
  </ds:schemaRefs>
</ds:datastoreItem>
</file>

<file path=customXml/itemProps4.xml><?xml version="1.0" encoding="utf-8"?>
<ds:datastoreItem xmlns:ds="http://schemas.openxmlformats.org/officeDocument/2006/customXml" ds:itemID="{3888ACF4-6DDC-4BB1-8180-9FD5E43588E8}">
  <ds:schemaRef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schemas.microsoft.com/office/2006/documentManagement/types"/>
    <ds:schemaRef ds:uri="0c332d29-6535-4e55-b791-93fe85020ea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13532</TotalTime>
  <Words>2270</Words>
  <Application>Microsoft Macintosh PowerPoint</Application>
  <PresentationFormat>Widescreen</PresentationFormat>
  <Paragraphs>366</Paragraphs>
  <Slides>31</Slides>
  <Notes>28</Notes>
  <HiddenSlides>3</HiddenSlides>
  <MMClips>0</MMClips>
  <ScaleCrop>false</ScaleCrop>
  <HeadingPairs>
    <vt:vector size="8" baseType="variant">
      <vt:variant>
        <vt:lpstr>Fonts Used</vt:lpstr>
      </vt:variant>
      <vt:variant>
        <vt:i4>8</vt:i4>
      </vt:variant>
      <vt:variant>
        <vt:lpstr>Theme</vt:lpstr>
      </vt:variant>
      <vt:variant>
        <vt:i4>32</vt:i4>
      </vt:variant>
      <vt:variant>
        <vt:lpstr>Embedded OLE Servers</vt:lpstr>
      </vt:variant>
      <vt:variant>
        <vt:i4>1</vt:i4>
      </vt:variant>
      <vt:variant>
        <vt:lpstr>Slide Titles</vt:lpstr>
      </vt:variant>
      <vt:variant>
        <vt:i4>31</vt:i4>
      </vt:variant>
    </vt:vector>
  </HeadingPairs>
  <TitlesOfParts>
    <vt:vector size="72" baseType="lpstr">
      <vt:lpstr>Calibri</vt:lpstr>
      <vt:lpstr>Calibri Light</vt:lpstr>
      <vt:lpstr>Credit Suisse Type Roman</vt:lpstr>
      <vt:lpstr>Futura Std Bold</vt:lpstr>
      <vt:lpstr>MS PGothic</vt:lpstr>
      <vt:lpstr>ＭＳ Ｐゴシック</vt:lpstr>
      <vt:lpstr>Wingdings</vt:lpstr>
      <vt:lpstr>Arial</vt:lpstr>
      <vt:lpstr>Designed Header Sub slides</vt:lpstr>
      <vt:lpstr>2_Designed Header Sub slides</vt:lpstr>
      <vt:lpstr>Platform Sub Slides</vt:lpstr>
      <vt:lpstr>Small Callouts</vt:lpstr>
      <vt:lpstr>Divider Slides</vt:lpstr>
      <vt:lpstr>Sub Slides</vt:lpstr>
      <vt:lpstr>9_Office Theme</vt:lpstr>
      <vt:lpstr>1_Small Callout Slides</vt:lpstr>
      <vt:lpstr>FlysheetAndBody</vt:lpstr>
      <vt:lpstr>1_FlysheetAndBody</vt:lpstr>
      <vt:lpstr>3_Designed Header Sub slides</vt:lpstr>
      <vt:lpstr>Title Slide</vt:lpstr>
      <vt:lpstr>1_Small Callouts</vt:lpstr>
      <vt:lpstr>1_Platform Sub Slides</vt:lpstr>
      <vt:lpstr>2_Platform Sub Slides</vt:lpstr>
      <vt:lpstr>1_Peak 10 Platform Dividers</vt:lpstr>
      <vt:lpstr>Custom Design</vt:lpstr>
      <vt:lpstr>4_Designed Header Sub slides</vt:lpstr>
      <vt:lpstr>10_Office Theme</vt:lpstr>
      <vt:lpstr>5_Designed Header Sub slides</vt:lpstr>
      <vt:lpstr>1_Custom Design</vt:lpstr>
      <vt:lpstr>8_Office Theme</vt:lpstr>
      <vt:lpstr>3_Platform Sub Slides</vt:lpstr>
      <vt:lpstr>6_Designed Header Sub slides</vt:lpstr>
      <vt:lpstr>7_Designed Header Sub slides</vt:lpstr>
      <vt:lpstr>4_Platform Sub Slides</vt:lpstr>
      <vt:lpstr>11_Office Theme</vt:lpstr>
      <vt:lpstr>8_Platform Sub Slides</vt:lpstr>
      <vt:lpstr>1_Sub Slides</vt:lpstr>
      <vt:lpstr>1_Designed Header Sub slides</vt:lpstr>
      <vt:lpstr>Generic Title Slides</vt:lpstr>
      <vt:lpstr>10_Platform Sub Slides</vt:lpstr>
      <vt:lpstr>think-cell Slide</vt:lpstr>
      <vt:lpstr>Disaster Recovery as a Service</vt:lpstr>
      <vt:lpstr>Lets understand what we  are talking about</vt:lpstr>
      <vt:lpstr>Definitions</vt:lpstr>
      <vt:lpstr>…But First</vt:lpstr>
      <vt:lpstr>Types of Disasters</vt:lpstr>
      <vt:lpstr>RTO vs. Budget</vt:lpstr>
      <vt:lpstr>DR Methodology</vt:lpstr>
      <vt:lpstr>BC/DR is a Business Decision</vt:lpstr>
      <vt:lpstr>Identify Critical DR Needs</vt:lpstr>
      <vt:lpstr>PowerPoint Presentation</vt:lpstr>
      <vt:lpstr>PowerPoint Presentation</vt:lpstr>
      <vt:lpstr>BC or DR… or Both</vt:lpstr>
      <vt:lpstr>BC/DR Planning</vt:lpstr>
      <vt:lpstr>Business Continuity</vt:lpstr>
      <vt:lpstr>Disaster Recovery</vt:lpstr>
      <vt:lpstr>Multiple Tiers, Multiple Options</vt:lpstr>
      <vt:lpstr>Highest Tier for the Most Critical or Most Difficult</vt:lpstr>
      <vt:lpstr>Critical Workloads for Critical Recovery</vt:lpstr>
      <vt:lpstr>Standard Tier for Non-Critical Workloads</vt:lpstr>
      <vt:lpstr>Multi-tiered Recovery Cloud</vt:lpstr>
      <vt:lpstr>PowerPoint Presentation</vt:lpstr>
      <vt:lpstr>What is As a Service</vt:lpstr>
      <vt:lpstr>So what is As a Service? </vt:lpstr>
      <vt:lpstr>Time and Money Impact</vt:lpstr>
      <vt:lpstr>DR Lessons Learned</vt:lpstr>
      <vt:lpstr>Best Practices for a DR Strategy (Obvious)</vt:lpstr>
      <vt:lpstr>Best Practices for a DR Strategy</vt:lpstr>
      <vt:lpstr>Tales of a Solutions Architect</vt:lpstr>
      <vt:lpstr>Selecting the Right DR Partner</vt:lpstr>
      <vt:lpstr>Other Things to Consider</vt:lpstr>
      <vt:lpstr>PowerPoint Presentation</vt:lpstr>
    </vt:vector>
  </TitlesOfParts>
  <Company>Peak 10, Inc</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Skinny Header</dc:title>
  <dc:creator>Jessica Ransone</dc:creator>
  <cp:lastModifiedBy>Andrew Cole</cp:lastModifiedBy>
  <cp:revision>1193</cp:revision>
  <cp:lastPrinted>2016-07-20T16:26:26Z</cp:lastPrinted>
  <dcterms:created xsi:type="dcterms:W3CDTF">2015-01-05T20:27:43Z</dcterms:created>
  <dcterms:modified xsi:type="dcterms:W3CDTF">2017-01-27T16:03:14Z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0x010100B5C7F6FBBBC7364382C336668348F751</vt:lpwstr>
  </property>
  <property fmtid="{D5CDD505-2E9C-101B-9397-08002B2CF9AE}" pid="3" name="_dlc_DocIdItemGuid">
    <vt:lpwstr>6af37710-e43f-4509-b6e8-82783e159217</vt:lpwstr>
  </property>
  <property fmtid="{D5CDD505-2E9C-101B-9397-08002B2CF9AE}" pid="4" name="Products">
    <vt:lpwstr>27;#Peak 10 General|3b31ebb6-bb18-42aa-95d6-188a95e4d890</vt:lpwstr>
  </property>
  <property fmtid="{D5CDD505-2E9C-101B-9397-08002B2CF9AE}" pid="5" name="ResourceType">
    <vt:lpwstr>41;#PowerPoint Templates|09af65cc-a07b-4096-b20d-d8e4651803a9</vt:lpwstr>
  </property>
</Properties>
</file>